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7.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0.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1.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2.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3.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4.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15.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notesSlides/notesSlide16.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notesSlides/notesSlide17.xml" ContentType="application/vnd.openxmlformats-officedocument.presentationml.notesSl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6"/>
  </p:notesMasterIdLst>
  <p:handoutMasterIdLst>
    <p:handoutMasterId r:id="rId27"/>
  </p:handoutMasterIdLst>
  <p:sldIdLst>
    <p:sldId id="355" r:id="rId5"/>
    <p:sldId id="277" r:id="rId6"/>
    <p:sldId id="394" r:id="rId7"/>
    <p:sldId id="393" r:id="rId8"/>
    <p:sldId id="319" r:id="rId9"/>
    <p:sldId id="368" r:id="rId10"/>
    <p:sldId id="369" r:id="rId11"/>
    <p:sldId id="387" r:id="rId12"/>
    <p:sldId id="375" r:id="rId13"/>
    <p:sldId id="377" r:id="rId14"/>
    <p:sldId id="378" r:id="rId15"/>
    <p:sldId id="362" r:id="rId16"/>
    <p:sldId id="388" r:id="rId17"/>
    <p:sldId id="366" r:id="rId18"/>
    <p:sldId id="380" r:id="rId19"/>
    <p:sldId id="372" r:id="rId20"/>
    <p:sldId id="382" r:id="rId21"/>
    <p:sldId id="391" r:id="rId22"/>
    <p:sldId id="395" r:id="rId23"/>
    <p:sldId id="396" r:id="rId24"/>
    <p:sldId id="359" r:id="rId25"/>
  </p:sldIdLst>
  <p:sldSz cx="12192000" cy="6858000"/>
  <p:notesSz cx="6797675" cy="9926638"/>
  <p:defaultText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ng eric" initials="pe" lastIdx="1" clrIdx="0">
    <p:extLst/>
  </p:cmAuthor>
  <p:cmAuthor id="2" name="NG, Yuen Ni Virginea [CO]" initials="NYNV[" lastIdx="8" clrIdx="1">
    <p:extLst/>
  </p:cmAuthor>
  <p:cmAuthor id="3" name="Eva" initials="" lastIdx="0" clrIdx="2"/>
  <p:cmAuthor id="4" name="CHIU, Chung Yeung [ECE]" initials="CCY[" lastIdx="1" clrIdx="3">
    <p:extLst>
      <p:ext uri="{19B8F6BF-5375-455C-9EA6-DF929625EA0E}">
        <p15:presenceInfo xmlns:p15="http://schemas.microsoft.com/office/powerpoint/2012/main" userId="S-1-5-21-362188173-1902112676-2242252349-109240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8E8"/>
    <a:srgbClr val="FFF896"/>
    <a:srgbClr val="EBEBEB"/>
    <a:srgbClr val="FFFFFF"/>
    <a:srgbClr val="9167C2"/>
    <a:srgbClr val="EB7C76"/>
    <a:srgbClr val="DA465C"/>
    <a:srgbClr val="521B93"/>
    <a:srgbClr val="7C57A6"/>
    <a:srgbClr val="904E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ABFCF23-3B69-468F-B69F-88F6DE6A72F2}" styleName="中等深淺樣式 1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22838BEF-8BB2-4498-84A7-C5851F593DF1}" styleName="中等深淺樣式 4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59" autoAdjust="0"/>
    <p:restoredTop sz="80632" autoAdjust="0"/>
  </p:normalViewPr>
  <p:slideViewPr>
    <p:cSldViewPr snapToGrid="0">
      <p:cViewPr varScale="1">
        <p:scale>
          <a:sx n="89" d="100"/>
          <a:sy n="89" d="100"/>
        </p:scale>
        <p:origin x="624" y="90"/>
      </p:cViewPr>
      <p:guideLst>
        <p:guide orient="horz" pos="2160"/>
        <p:guide pos="3840"/>
      </p:guideLst>
    </p:cSldViewPr>
  </p:slideViewPr>
  <p:notesTextViewPr>
    <p:cViewPr>
      <p:scale>
        <a:sx n="25" d="100"/>
        <a:sy n="25" d="100"/>
      </p:scale>
      <p:origin x="0" y="0"/>
    </p:cViewPr>
  </p:notesTextViewPr>
  <p:sorterViewPr>
    <p:cViewPr>
      <p:scale>
        <a:sx n="75" d="100"/>
        <a:sy n="75" d="100"/>
      </p:scale>
      <p:origin x="0" y="0"/>
    </p:cViewPr>
  </p:sorterViewPr>
  <p:notesViewPr>
    <p:cSldViewPr snapToGrid="0">
      <p:cViewPr varScale="1">
        <p:scale>
          <a:sx n="88" d="100"/>
          <a:sy n="88" d="100"/>
        </p:scale>
        <p:origin x="2680" y="19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IU, Chung Yeung [ECE]" userId="d37f72eb-ae77-4afa-bab5-327590b42b25" providerId="ADAL" clId="{7A52BAA3-8E15-4003-A821-2198C44FF6EA}"/>
    <pc:docChg chg="modSld">
      <pc:chgData name="CHIU, Chung Yeung [ECE]" userId="d37f72eb-ae77-4afa-bab5-327590b42b25" providerId="ADAL" clId="{7A52BAA3-8E15-4003-A821-2198C44FF6EA}" dt="2021-08-24T01:23:20.358" v="0" actId="108"/>
      <pc:docMkLst>
        <pc:docMk/>
      </pc:docMkLst>
      <pc:sldChg chg="modSp">
        <pc:chgData name="CHIU, Chung Yeung [ECE]" userId="d37f72eb-ae77-4afa-bab5-327590b42b25" providerId="ADAL" clId="{7A52BAA3-8E15-4003-A821-2198C44FF6EA}" dt="2021-08-24T01:23:20.358" v="0" actId="108"/>
        <pc:sldMkLst>
          <pc:docMk/>
          <pc:sldMk cId="4067103937" sldId="355"/>
        </pc:sldMkLst>
        <pc:spChg chg="mod">
          <ac:chgData name="CHIU, Chung Yeung [ECE]" userId="d37f72eb-ae77-4afa-bab5-327590b42b25" providerId="ADAL" clId="{7A52BAA3-8E15-4003-A821-2198C44FF6EA}" dt="2021-08-24T01:23:20.358" v="0" actId="108"/>
          <ac:spMkLst>
            <pc:docMk/>
            <pc:sldMk cId="4067103937" sldId="355"/>
            <ac:spMk id="3" creationId="{00000000-0000-0000-0000-00000000000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Users\ysw\Desktop\iwork\&#23478;&#38263;&#32972;&#26223;\about%20parents.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Users\ysw\Desktop\charts\Q10&#21103;&#26412;.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Users\ysw\Desktop\charts\Q1.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Users\ysw\Desktop\charts\Q5-q7.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Users\ysw\Desktop\charts\Q2.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Users\ysw\Desktop\charts\Q8.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Users\ysw\Desktop\charts\Q9.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Users\ysw\Desktop\charts\Q10.xlsx" TargetMode="External"/><Relationship Id="rId2" Type="http://schemas.microsoft.com/office/2011/relationships/chartColorStyle" Target="colors16.xml"/><Relationship Id="rId1" Type="http://schemas.microsoft.com/office/2011/relationships/chartStyle" Target="style16.xml"/></Relationships>
</file>

<file path=ppt/charts/_rels/chart2.xml.rels><?xml version="1.0" encoding="UTF-8" standalone="yes"?>
<Relationships xmlns="http://schemas.openxmlformats.org/package/2006/relationships"><Relationship Id="rId3" Type="http://schemas.openxmlformats.org/officeDocument/2006/relationships/oleObject" Target="file:///\\Users\ysw\Desktop\iwork\&#23478;&#38263;&#32972;&#26223;\about%20parent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Users\ysw\Desktop\iwork\&#23478;&#38263;&#32972;&#26223;\about%20parent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Users\ysw\Desktop\iwork\&#23478;&#38263;&#32972;&#26223;\about%20parent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Users\ysw\Desktop\charts\Q4.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Users\ysw\Desktop\charts\Q1.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Users\ysw\Desktop\charts\Q4%20reasons.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Users\ysw\Desktop\charts\12.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Users\ysw\Desktop\charts\Q14.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1" i="0" u="none" strike="noStrike" kern="1200" spc="0" baseline="0">
                <a:solidFill>
                  <a:schemeClr val="tx1">
                    <a:lumMod val="65000"/>
                    <a:lumOff val="35000"/>
                  </a:schemeClr>
                </a:solidFill>
                <a:latin typeface="+mj-ea"/>
                <a:ea typeface="+mj-ea"/>
                <a:cs typeface="+mn-cs"/>
              </a:defRPr>
            </a:pPr>
            <a:r>
              <a:rPr lang="zh-TW" sz="2800" b="1"/>
              <a:t>家長性別</a:t>
            </a:r>
          </a:p>
        </c:rich>
      </c:tx>
      <c:overlay val="0"/>
      <c:spPr>
        <a:noFill/>
        <a:ln>
          <a:noFill/>
        </a:ln>
        <a:effectLst/>
      </c:spPr>
      <c:txPr>
        <a:bodyPr rot="0" spcFirstLastPara="1" vertOverflow="ellipsis" vert="horz" wrap="square" anchor="ctr" anchorCtr="1"/>
        <a:lstStyle/>
        <a:p>
          <a:pPr>
            <a:defRPr sz="2800" b="1" i="0" u="none" strike="noStrike" kern="1200" spc="0" baseline="0">
              <a:solidFill>
                <a:schemeClr val="tx1">
                  <a:lumMod val="65000"/>
                  <a:lumOff val="35000"/>
                </a:schemeClr>
              </a:solidFill>
              <a:latin typeface="+mj-ea"/>
              <a:ea typeface="+mj-ea"/>
              <a:cs typeface="+mn-cs"/>
            </a:defRPr>
          </a:pPr>
          <a:endParaRPr lang="en-US"/>
        </a:p>
      </c:txPr>
    </c:title>
    <c:autoTitleDeleted val="0"/>
    <c:plotArea>
      <c:layout/>
      <c:pieChart>
        <c:varyColors val="1"/>
        <c:ser>
          <c:idx val="0"/>
          <c:order val="0"/>
          <c:spPr>
            <a:solidFill>
              <a:schemeClr val="accent2">
                <a:lumMod val="60000"/>
                <a:lumOff val="40000"/>
              </a:schemeClr>
            </a:solidFill>
          </c:spPr>
          <c:dPt>
            <c:idx val="0"/>
            <c:bubble3D val="0"/>
            <c:spPr>
              <a:solidFill>
                <a:srgbClr val="9F595F"/>
              </a:solidFill>
              <a:ln w="19050">
                <a:solidFill>
                  <a:schemeClr val="lt1"/>
                </a:solidFill>
              </a:ln>
              <a:effectLst/>
            </c:spPr>
            <c:extLst>
              <c:ext xmlns:c16="http://schemas.microsoft.com/office/drawing/2014/chart" uri="{C3380CC4-5D6E-409C-BE32-E72D297353CC}">
                <c16:uniqueId val="{00000001-07B6-EA49-975B-7833F59A55E5}"/>
              </c:ext>
            </c:extLst>
          </c:dPt>
          <c:dPt>
            <c:idx val="1"/>
            <c:bubble3D val="0"/>
            <c:spPr>
              <a:solidFill>
                <a:schemeClr val="bg2">
                  <a:lumMod val="50000"/>
                </a:schemeClr>
              </a:solidFill>
              <a:ln w="19050">
                <a:solidFill>
                  <a:schemeClr val="lt1"/>
                </a:solidFill>
              </a:ln>
              <a:effectLst/>
            </c:spPr>
            <c:extLst>
              <c:ext xmlns:c16="http://schemas.microsoft.com/office/drawing/2014/chart" uri="{C3380CC4-5D6E-409C-BE32-E72D297353CC}">
                <c16:uniqueId val="{00000003-07B6-EA49-975B-7833F59A55E5}"/>
              </c:ext>
            </c:extLst>
          </c:dPt>
          <c:dLbls>
            <c:spPr>
              <a:noFill/>
              <a:ln>
                <a:noFill/>
              </a:ln>
              <a:effectLst/>
            </c:spPr>
            <c:txPr>
              <a:bodyPr rot="0" spcFirstLastPara="1" vertOverflow="clip" horzOverflow="clip" vert="horz" wrap="square" lIns="36576" tIns="18288" rIns="36576" bIns="18288" anchor="ctr" anchorCtr="1">
                <a:spAutoFit/>
              </a:bodyPr>
              <a:lstStyle/>
              <a:p>
                <a:pPr>
                  <a:defRPr sz="1800" b="1" i="0" u="none" strike="noStrike" kern="1200" baseline="0">
                    <a:solidFill>
                      <a:schemeClr val="bg1"/>
                    </a:solidFill>
                    <a:effectLst>
                      <a:outerShdw blurRad="50800" dist="38100" dir="2700000" algn="tl" rotWithShape="0">
                        <a:prstClr val="black">
                          <a:alpha val="40000"/>
                        </a:prstClr>
                      </a:outerShdw>
                    </a:effectLst>
                    <a:latin typeface="+mj-ea"/>
                    <a:ea typeface="+mj-ea"/>
                    <a:cs typeface="+mn-cs"/>
                  </a:defRPr>
                </a:pPr>
                <a:endParaRPr lang="en-US"/>
              </a:p>
            </c:txPr>
            <c:dLblPos val="in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工作表1!$A$2:$A$3</c:f>
              <c:strCache>
                <c:ptCount val="2"/>
                <c:pt idx="0">
                  <c:v>母親</c:v>
                </c:pt>
                <c:pt idx="1">
                  <c:v>父親</c:v>
                </c:pt>
              </c:strCache>
            </c:strRef>
          </c:cat>
          <c:val>
            <c:numRef>
              <c:f>工作表1!$B$2:$B$3</c:f>
              <c:numCache>
                <c:formatCode>0.0%</c:formatCode>
                <c:ptCount val="2"/>
                <c:pt idx="0">
                  <c:v>0.878</c:v>
                </c:pt>
                <c:pt idx="1">
                  <c:v>0.122</c:v>
                </c:pt>
              </c:numCache>
            </c:numRef>
          </c:val>
          <c:extLst>
            <c:ext xmlns:c16="http://schemas.microsoft.com/office/drawing/2014/chart" uri="{C3380CC4-5D6E-409C-BE32-E72D297353CC}">
              <c16:uniqueId val="{00000004-07B6-EA49-975B-7833F59A55E5}"/>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mj-ea"/>
          <a:ea typeface="+mj-ea"/>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dLbl>
              <c:idx val="5"/>
              <c:tx>
                <c:rich>
                  <a:bodyPr/>
                  <a:lstStyle/>
                  <a:p>
                    <a:r>
                      <a:rPr lang="en-US"/>
                      <a:t>26.4%</a:t>
                    </a:r>
                    <a:endParaRPr lang="en-US" dirty="0"/>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E40-4794-A6E9-A6D54849E0E5}"/>
                </c:ext>
              </c:extLst>
            </c:dLbl>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j-ea"/>
                    <a:ea typeface="+mj-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工作表1!$A$2:$A$8</c:f>
              <c:strCache>
                <c:ptCount val="7"/>
                <c:pt idx="0">
                  <c:v>過分擔心</c:v>
                </c:pt>
                <c:pt idx="1">
                  <c:v>煩躁不安</c:v>
                </c:pt>
                <c:pt idx="2">
                  <c:v>難以入睡</c:v>
                </c:pt>
                <c:pt idx="3">
                  <c:v>易感疲倦</c:v>
                </c:pt>
                <c:pt idx="4">
                  <c:v>肌肉崩緊</c:v>
                </c:pt>
                <c:pt idx="5">
                  <c:v>睡眠質素變差</c:v>
                </c:pt>
                <c:pt idx="6">
                  <c:v>無故身體痛楚</c:v>
                </c:pt>
              </c:strCache>
            </c:strRef>
          </c:cat>
          <c:val>
            <c:numRef>
              <c:f>工作表1!$B$2:$B$8</c:f>
              <c:numCache>
                <c:formatCode>0.0%</c:formatCode>
                <c:ptCount val="7"/>
                <c:pt idx="0">
                  <c:v>0.36299999999999999</c:v>
                </c:pt>
                <c:pt idx="1">
                  <c:v>0.37</c:v>
                </c:pt>
                <c:pt idx="2">
                  <c:v>0.20599999999999999</c:v>
                </c:pt>
                <c:pt idx="3">
                  <c:v>0.32800000000000001</c:v>
                </c:pt>
                <c:pt idx="4">
                  <c:v>0.19600000000000001</c:v>
                </c:pt>
                <c:pt idx="5">
                  <c:v>0.26600000000000001</c:v>
                </c:pt>
                <c:pt idx="6">
                  <c:v>0.19600000000000001</c:v>
                </c:pt>
              </c:numCache>
            </c:numRef>
          </c:val>
          <c:extLst>
            <c:ext xmlns:c16="http://schemas.microsoft.com/office/drawing/2014/chart" uri="{C3380CC4-5D6E-409C-BE32-E72D297353CC}">
              <c16:uniqueId val="{00000000-2505-E84A-91B7-34413038A098}"/>
            </c:ext>
          </c:extLst>
        </c:ser>
        <c:dLbls>
          <c:showLegendKey val="0"/>
          <c:showVal val="0"/>
          <c:showCatName val="0"/>
          <c:showSerName val="0"/>
          <c:showPercent val="0"/>
          <c:showBubbleSize val="0"/>
        </c:dLbls>
        <c:gapWidth val="219"/>
        <c:overlap val="-27"/>
        <c:axId val="52044416"/>
        <c:axId val="52174208"/>
      </c:barChart>
      <c:catAx>
        <c:axId val="52044416"/>
        <c:scaling>
          <c:orientation val="minMax"/>
        </c:scaling>
        <c:delete val="0"/>
        <c:axPos val="b"/>
        <c:title>
          <c:tx>
            <c:rich>
              <a:bodyPr rot="0" spcFirstLastPara="1" vertOverflow="ellipsis" vert="horz" wrap="square" anchor="ctr" anchorCtr="1"/>
              <a:lstStyle/>
              <a:p>
                <a:pPr>
                  <a:defRPr sz="2000" b="0" i="0" u="none" strike="noStrike" kern="1200" baseline="0">
                    <a:solidFill>
                      <a:schemeClr val="tx1">
                        <a:lumMod val="65000"/>
                        <a:lumOff val="35000"/>
                      </a:schemeClr>
                    </a:solidFill>
                    <a:latin typeface="+mj-ea"/>
                    <a:ea typeface="+mj-ea"/>
                    <a:cs typeface="+mn-cs"/>
                  </a:defRPr>
                </a:pPr>
                <a:r>
                  <a:rPr lang="zh-TW" altLang="en-US" sz="2000" dirty="0"/>
                  <a:t>焦慮症狀</a:t>
                </a:r>
                <a:r>
                  <a:rPr lang="zh-TW" sz="2000" dirty="0"/>
                  <a:t>（可選多於一項）</a:t>
                </a:r>
              </a:p>
            </c:rich>
          </c:tx>
          <c:layout>
            <c:manualLayout>
              <c:xMode val="edge"/>
              <c:yMode val="edge"/>
              <c:x val="0.35548143400799115"/>
              <c:y val="0.87413335045473883"/>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j-ea"/>
                  <a:ea typeface="+mj-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1" i="0" u="none" strike="noStrike" kern="1200" baseline="0">
                <a:solidFill>
                  <a:schemeClr val="tx1">
                    <a:lumMod val="65000"/>
                    <a:lumOff val="35000"/>
                  </a:schemeClr>
                </a:solidFill>
                <a:effectLst>
                  <a:outerShdw blurRad="50800" dist="38100" dir="2700000" algn="tl" rotWithShape="0">
                    <a:prstClr val="black">
                      <a:alpha val="40000"/>
                    </a:prstClr>
                  </a:outerShdw>
                </a:effectLst>
                <a:latin typeface="+mj-ea"/>
                <a:ea typeface="+mj-ea"/>
                <a:cs typeface="+mn-cs"/>
              </a:defRPr>
            </a:pPr>
            <a:endParaRPr lang="en-US"/>
          </a:p>
        </c:txPr>
        <c:crossAx val="52174208"/>
        <c:crosses val="autoZero"/>
        <c:auto val="1"/>
        <c:lblAlgn val="ctr"/>
        <c:lblOffset val="100"/>
        <c:noMultiLvlLbl val="0"/>
      </c:catAx>
      <c:valAx>
        <c:axId val="52174208"/>
        <c:scaling>
          <c:orientation val="minMax"/>
        </c:scaling>
        <c:delete val="1"/>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chemeClr val="tx1">
                        <a:lumMod val="65000"/>
                        <a:lumOff val="35000"/>
                      </a:schemeClr>
                    </a:solidFill>
                    <a:latin typeface="+mj-ea"/>
                    <a:ea typeface="+mj-ea"/>
                    <a:cs typeface="+mn-cs"/>
                  </a:defRPr>
                </a:pPr>
                <a:r>
                  <a:rPr lang="zh-TW" sz="2000" dirty="0"/>
                  <a:t>百分比</a:t>
                </a:r>
              </a:p>
            </c:rich>
          </c:tx>
          <c:overlay val="0"/>
          <c:spPr>
            <a:noFill/>
            <a:ln>
              <a:noFill/>
            </a:ln>
            <a:effectLst/>
          </c:spPr>
          <c:txPr>
            <a:bodyPr rot="-5400000" spcFirstLastPara="1" vertOverflow="ellipsis" vert="horz" wrap="square" anchor="ctr" anchorCtr="1"/>
            <a:lstStyle/>
            <a:p>
              <a:pPr>
                <a:defRPr sz="2000" b="0" i="0" u="none" strike="noStrike" kern="1200" baseline="0">
                  <a:solidFill>
                    <a:schemeClr val="tx1">
                      <a:lumMod val="65000"/>
                      <a:lumOff val="35000"/>
                    </a:schemeClr>
                  </a:solidFill>
                  <a:latin typeface="+mj-ea"/>
                  <a:ea typeface="+mj-ea"/>
                  <a:cs typeface="+mn-cs"/>
                </a:defRPr>
              </a:pPr>
              <a:endParaRPr lang="en-US"/>
            </a:p>
          </c:txPr>
        </c:title>
        <c:numFmt formatCode="0.0%" sourceLinked="1"/>
        <c:majorTickMark val="none"/>
        <c:minorTickMark val="none"/>
        <c:tickLblPos val="nextTo"/>
        <c:crossAx val="520444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mj-ea"/>
          <a:ea typeface="+mj-ea"/>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工作表1!$B$1</c:f>
              <c:strCache>
                <c:ptCount val="1"/>
                <c:pt idx="0">
                  <c:v>百分比</c:v>
                </c:pt>
              </c:strCache>
            </c:strRef>
          </c:tx>
          <c:dPt>
            <c:idx val="0"/>
            <c:bubble3D val="0"/>
            <c:spPr>
              <a:solidFill>
                <a:schemeClr val="bg1">
                  <a:lumMod val="65000"/>
                </a:schemeClr>
              </a:solidFill>
              <a:ln w="19050">
                <a:solidFill>
                  <a:schemeClr val="lt1"/>
                </a:solidFill>
              </a:ln>
              <a:effectLst/>
            </c:spPr>
            <c:extLst>
              <c:ext xmlns:c16="http://schemas.microsoft.com/office/drawing/2014/chart" uri="{C3380CC4-5D6E-409C-BE32-E72D297353CC}">
                <c16:uniqueId val="{00000001-A45D-B940-B6E7-FBC12EBFFDFC}"/>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A45D-B940-B6E7-FBC12EBFFDFC}"/>
              </c:ext>
            </c:extLst>
          </c:dPt>
          <c:dPt>
            <c:idx val="2"/>
            <c:bubble3D val="0"/>
            <c:spPr>
              <a:solidFill>
                <a:schemeClr val="accent5"/>
              </a:solidFill>
              <a:ln w="19050">
                <a:solidFill>
                  <a:schemeClr val="lt1"/>
                </a:solidFill>
              </a:ln>
              <a:effectLst/>
            </c:spPr>
            <c:extLst>
              <c:ext xmlns:c16="http://schemas.microsoft.com/office/drawing/2014/chart" uri="{C3380CC4-5D6E-409C-BE32-E72D297353CC}">
                <c16:uniqueId val="{00000005-A45D-B940-B6E7-FBC12EBFFDFC}"/>
              </c:ext>
            </c:extLst>
          </c:dPt>
          <c:dPt>
            <c:idx val="3"/>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7-A45D-B940-B6E7-FBC12EBFFDFC}"/>
              </c:ext>
            </c:extLst>
          </c:dPt>
          <c:dLbls>
            <c:dLbl>
              <c:idx val="0"/>
              <c:layout>
                <c:manualLayout>
                  <c:x val="-4.9079552390142819E-2"/>
                  <c:y val="3.1275065384872194E-2"/>
                </c:manualLayout>
              </c:layout>
              <c:tx>
                <c:rich>
                  <a:bodyPr rot="720000" spcFirstLastPara="1" vertOverflow="clip" horzOverflow="clip" vert="horz" wrap="square" lIns="38100" tIns="19050" rIns="38100" bIns="19050" anchor="ctr" anchorCtr="1">
                    <a:spAutoFit/>
                  </a:bodyPr>
                  <a:lstStyle/>
                  <a:p>
                    <a:pPr>
                      <a:defRPr sz="1800" b="1" i="0" u="none" strike="noStrike" kern="1200" baseline="0">
                        <a:solidFill>
                          <a:schemeClr val="bg1"/>
                        </a:solidFill>
                        <a:latin typeface="+mj-ea"/>
                        <a:ea typeface="+mj-ea"/>
                        <a:cs typeface="+mn-cs"/>
                      </a:defRPr>
                    </a:pPr>
                    <a:fld id="{5C740A28-352D-480E-ABCA-2CC04B439FDF}" type="CATEGORYNAME">
                      <a:rPr lang="zh-TW" altLang="en-US" smtClean="0"/>
                      <a:pPr>
                        <a:defRPr sz="1800" b="1">
                          <a:solidFill>
                            <a:schemeClr val="bg1"/>
                          </a:solidFill>
                          <a:latin typeface="+mj-ea"/>
                          <a:ea typeface="+mj-ea"/>
                        </a:defRPr>
                      </a:pPr>
                      <a:t>[CATEGORY NAME]</a:t>
                    </a:fld>
                    <a:r>
                      <a:rPr lang="zh-TW" altLang="en-US" baseline="0" dirty="0"/>
                      <a:t> </a:t>
                    </a:r>
                    <a:fld id="{8E6A965B-2C0C-4F77-B60E-7B4AF0D22014}" type="VALUE">
                      <a:rPr lang="en-US" altLang="zh-TW" baseline="0"/>
                      <a:pPr>
                        <a:defRPr sz="1800" b="1">
                          <a:solidFill>
                            <a:schemeClr val="bg1"/>
                          </a:solidFill>
                          <a:latin typeface="+mj-ea"/>
                          <a:ea typeface="+mj-ea"/>
                        </a:defRPr>
                      </a:pPr>
                      <a:t>[VALUE]</a:t>
                    </a:fld>
                    <a:endParaRPr lang="zh-TW" altLang="en-US" baseline="0" dirty="0"/>
                  </a:p>
                </c:rich>
              </c:tx>
              <c:spPr>
                <a:noFill/>
                <a:ln w="9525" cap="flat" cmpd="sng" algn="ctr">
                  <a:noFill/>
                  <a:prstDash val="solid"/>
                  <a:round/>
                  <a:headEnd type="none" w="med" len="med"/>
                  <a:tailEnd type="none" w="med" len="med"/>
                </a:ln>
                <a:effectLst/>
              </c:spPr>
              <c:txPr>
                <a:bodyPr rot="720000" spcFirstLastPara="1" vertOverflow="clip" horzOverflow="clip" vert="horz" wrap="square" lIns="38100" tIns="19050" rIns="38100" bIns="19050" anchor="ctr" anchorCtr="1">
                  <a:spAutoFit/>
                </a:bodyPr>
                <a:lstStyle/>
                <a:p>
                  <a:pPr>
                    <a:defRPr sz="1800" b="1" i="0" u="none" strike="noStrike" kern="1200" baseline="0">
                      <a:solidFill>
                        <a:schemeClr val="bg1"/>
                      </a:solidFill>
                      <a:latin typeface="+mj-ea"/>
                      <a:ea typeface="+mj-ea"/>
                      <a:cs typeface="+mn-cs"/>
                    </a:defRPr>
                  </a:pPr>
                  <a:endParaRPr lang="en-US"/>
                </a:p>
              </c:txPr>
              <c:dLblPos val="bestFit"/>
              <c:showLegendKey val="0"/>
              <c:showVal val="1"/>
              <c:showCatName val="1"/>
              <c:showSerName val="0"/>
              <c:showPercent val="0"/>
              <c:showBubbleSize val="0"/>
              <c:separator>, </c:separator>
              <c:extLst>
                <c:ext xmlns:c15="http://schemas.microsoft.com/office/drawing/2012/chart" uri="{CE6537A1-D6FC-4f65-9D91-7224C49458BB}">
                  <c15:spPr xmlns:c15="http://schemas.microsoft.com/office/drawing/2012/chart">
                    <a:prstGeom prst="wedgeRectCallout">
                      <a:avLst>
                        <a:gd name="adj1" fmla="val -40221"/>
                        <a:gd name="adj2" fmla="val 157821"/>
                      </a:avLst>
                    </a:prstGeom>
                    <a:noFill/>
                    <a:ln>
                      <a:noFill/>
                    </a:ln>
                  </c15:spPr>
                  <c15:layout>
                    <c:manualLayout>
                      <c:w val="8.3884162917135352E-2"/>
                      <c:h val="0.31788143856396278"/>
                    </c:manualLayout>
                  </c15:layout>
                  <c15:dlblFieldTable/>
                  <c15:showDataLabelsRange val="0"/>
                </c:ext>
                <c:ext xmlns:c16="http://schemas.microsoft.com/office/drawing/2014/chart" uri="{C3380CC4-5D6E-409C-BE32-E72D297353CC}">
                  <c16:uniqueId val="{00000001-A45D-B940-B6E7-FBC12EBFFDFC}"/>
                </c:ext>
              </c:extLst>
            </c:dLbl>
            <c:dLbl>
              <c:idx val="1"/>
              <c:layout>
                <c:manualLayout>
                  <c:x val="-0.20483449542215512"/>
                  <c:y val="-0.1050425552166545"/>
                </c:manualLayout>
              </c:layout>
              <c:spPr>
                <a:noFill/>
                <a:ln w="9525" cap="flat" cmpd="sng" algn="ctr">
                  <a:no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2000" b="1" i="0" u="none" strike="noStrike" kern="1200" baseline="0">
                      <a:solidFill>
                        <a:schemeClr val="bg1"/>
                      </a:solidFill>
                      <a:latin typeface="+mj-ea"/>
                      <a:ea typeface="+mj-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gd name="adj1" fmla="val -127150"/>
                        <a:gd name="adj2" fmla="val -60369"/>
                      </a:avLst>
                    </a:prstGeom>
                    <a:noFill/>
                    <a:ln>
                      <a:noFill/>
                    </a:ln>
                  </c15:spPr>
                </c:ext>
                <c:ext xmlns:c16="http://schemas.microsoft.com/office/drawing/2014/chart" uri="{C3380CC4-5D6E-409C-BE32-E72D297353CC}">
                  <c16:uniqueId val="{00000003-A45D-B940-B6E7-FBC12EBFFDFC}"/>
                </c:ext>
              </c:extLst>
            </c:dLbl>
            <c:dLbl>
              <c:idx val="2"/>
              <c:layout>
                <c:manualLayout>
                  <c:x val="0.16777995933815881"/>
                  <c:y val="-0.12924781707718258"/>
                </c:manualLayout>
              </c:layout>
              <c:spPr>
                <a:noFill/>
                <a:ln w="9525" cap="flat" cmpd="sng" algn="ctr">
                  <a:no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2000" b="1" i="0" u="none" strike="noStrike" kern="1200" baseline="0">
                      <a:solidFill>
                        <a:schemeClr val="bg1"/>
                      </a:solidFill>
                      <a:latin typeface="+mj-ea"/>
                      <a:ea typeface="+mj-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gd name="adj1" fmla="val 89487"/>
                        <a:gd name="adj2" fmla="val -75258"/>
                      </a:avLst>
                    </a:prstGeom>
                    <a:noFill/>
                    <a:ln>
                      <a:noFill/>
                    </a:ln>
                  </c15:spPr>
                </c:ext>
                <c:ext xmlns:c16="http://schemas.microsoft.com/office/drawing/2014/chart" uri="{C3380CC4-5D6E-409C-BE32-E72D297353CC}">
                  <c16:uniqueId val="{00000005-A45D-B940-B6E7-FBC12EBFFDFC}"/>
                </c:ext>
              </c:extLst>
            </c:dLbl>
            <c:dLbl>
              <c:idx val="3"/>
              <c:layout>
                <c:manualLayout>
                  <c:x val="0.1427800087787689"/>
                  <c:y val="0.15528472384371328"/>
                </c:manualLayout>
              </c:layout>
              <c:tx>
                <c:rich>
                  <a:bodyPr rot="0" spcFirstLastPara="1" vertOverflow="clip" horzOverflow="clip" vert="horz" wrap="square" lIns="38100" tIns="19050" rIns="38100" bIns="19050" anchor="ctr" anchorCtr="1">
                    <a:spAutoFit/>
                  </a:bodyPr>
                  <a:lstStyle/>
                  <a:p>
                    <a:pPr>
                      <a:defRPr sz="2000" b="1" i="0" u="none" strike="noStrike" kern="1200" baseline="0">
                        <a:solidFill>
                          <a:schemeClr val="bg1"/>
                        </a:solidFill>
                        <a:latin typeface="+mj-ea"/>
                        <a:ea typeface="+mj-ea"/>
                        <a:cs typeface="+mn-cs"/>
                      </a:defRPr>
                    </a:pPr>
                    <a:fld id="{AFCDE9FA-F52B-7E49-B2F1-61ABB64E5A1E}" type="CATEGORYNAME">
                      <a:rPr lang="zh-HK" altLang="en-US" sz="2000" b="1" smtClean="0">
                        <a:solidFill>
                          <a:schemeClr val="bg1"/>
                        </a:solidFill>
                        <a:latin typeface="+mj-ea"/>
                        <a:ea typeface="+mj-ea"/>
                      </a:rPr>
                      <a:pPr>
                        <a:defRPr sz="2000" b="1">
                          <a:solidFill>
                            <a:schemeClr val="bg1"/>
                          </a:solidFill>
                          <a:latin typeface="+mj-ea"/>
                          <a:ea typeface="+mj-ea"/>
                        </a:defRPr>
                      </a:pPr>
                      <a:t>[CATEGORY NAME]</a:t>
                    </a:fld>
                    <a:endParaRPr lang="zh-HK" altLang="en-US" sz="2000" b="1" dirty="0">
                      <a:solidFill>
                        <a:schemeClr val="bg1"/>
                      </a:solidFill>
                      <a:latin typeface="+mj-ea"/>
                      <a:ea typeface="+mj-ea"/>
                    </a:endParaRPr>
                  </a:p>
                  <a:p>
                    <a:pPr>
                      <a:defRPr sz="2000" b="1">
                        <a:solidFill>
                          <a:schemeClr val="bg1"/>
                        </a:solidFill>
                        <a:latin typeface="+mj-ea"/>
                        <a:ea typeface="+mj-ea"/>
                      </a:defRPr>
                    </a:pPr>
                    <a:fld id="{6839D1B1-D849-264C-8BEE-0358FFAAD47F}" type="VALUE">
                      <a:rPr lang="en-US" altLang="zh-HK" sz="2000" b="1" baseline="0" smtClean="0">
                        <a:solidFill>
                          <a:schemeClr val="bg1"/>
                        </a:solidFill>
                        <a:latin typeface="+mj-ea"/>
                        <a:ea typeface="+mj-ea"/>
                      </a:rPr>
                      <a:pPr>
                        <a:defRPr sz="2000" b="1">
                          <a:solidFill>
                            <a:schemeClr val="bg1"/>
                          </a:solidFill>
                          <a:latin typeface="+mj-ea"/>
                          <a:ea typeface="+mj-ea"/>
                        </a:defRPr>
                      </a:pPr>
                      <a:t>[VALUE]</a:t>
                    </a:fld>
                    <a:endParaRPr lang="en-GB"/>
                  </a:p>
                </c:rich>
              </c:tx>
              <c:spPr>
                <a:noFill/>
                <a:ln w="9525" cap="flat" cmpd="sng" algn="ctr">
                  <a:no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2000" b="1" i="0" u="none" strike="noStrike" kern="1200" baseline="0">
                      <a:solidFill>
                        <a:schemeClr val="bg1"/>
                      </a:solidFill>
                      <a:latin typeface="+mj-ea"/>
                      <a:ea typeface="+mj-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gd name="adj1" fmla="val 72571"/>
                        <a:gd name="adj2" fmla="val 115103"/>
                      </a:avLst>
                    </a:prstGeom>
                    <a:noFill/>
                    <a:ln>
                      <a:noFill/>
                    </a:ln>
                  </c15:spPr>
                  <c15:layout>
                    <c:manualLayout>
                      <c:w val="0.16333591113610799"/>
                      <c:h val="0.15208295764493396"/>
                    </c:manualLayout>
                  </c15:layout>
                  <c15:dlblFieldTable/>
                  <c15:showDataLabelsRange val="0"/>
                </c:ext>
                <c:ext xmlns:c16="http://schemas.microsoft.com/office/drawing/2014/chart" uri="{C3380CC4-5D6E-409C-BE32-E72D297353CC}">
                  <c16:uniqueId val="{00000007-A45D-B940-B6E7-FBC12EBFFDFC}"/>
                </c:ext>
              </c:extLst>
            </c:dLbl>
            <c:spPr>
              <a:noFill/>
              <a:ln>
                <a:noFill/>
              </a:ln>
              <a:effectLst/>
            </c:spPr>
            <c:txPr>
              <a:bodyPr rot="0" spcFirstLastPara="1" vertOverflow="clip" horzOverflow="clip" vert="horz" wrap="square" lIns="38100" tIns="19050" rIns="38100" bIns="19050" anchor="ctr" anchorCtr="1">
                <a:spAutoFit/>
              </a:bodyPr>
              <a:lstStyle/>
              <a:p>
                <a:pPr>
                  <a:defRPr sz="2000" b="1" i="0" u="none" strike="noStrike" kern="1200" baseline="0">
                    <a:solidFill>
                      <a:schemeClr val="bg1"/>
                    </a:solidFill>
                    <a:latin typeface="+mj-ea"/>
                    <a:ea typeface="+mj-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工作表1!$A$2:$A$5</c:f>
              <c:strCache>
                <c:ptCount val="4"/>
                <c:pt idx="0">
                  <c:v>完全沒有壓力</c:v>
                </c:pt>
                <c:pt idx="1">
                  <c:v>有些壓力</c:v>
                </c:pt>
                <c:pt idx="2">
                  <c:v>中等程度壓力</c:v>
                </c:pt>
                <c:pt idx="3">
                  <c:v>很大壓力</c:v>
                </c:pt>
              </c:strCache>
            </c:strRef>
          </c:cat>
          <c:val>
            <c:numRef>
              <c:f>工作表1!$B$2:$B$5</c:f>
              <c:numCache>
                <c:formatCode>0.0%</c:formatCode>
                <c:ptCount val="4"/>
                <c:pt idx="0">
                  <c:v>7.1999999999999995E-2</c:v>
                </c:pt>
                <c:pt idx="1">
                  <c:v>0.48899999999999999</c:v>
                </c:pt>
                <c:pt idx="2">
                  <c:v>0.247</c:v>
                </c:pt>
                <c:pt idx="3">
                  <c:v>0.192</c:v>
                </c:pt>
              </c:numCache>
            </c:numRef>
          </c:val>
          <c:extLst>
            <c:ext xmlns:c16="http://schemas.microsoft.com/office/drawing/2014/chart" uri="{C3380CC4-5D6E-409C-BE32-E72D297353CC}">
              <c16:uniqueId val="{00000008-A45D-B940-B6E7-FBC12EBFFDFC}"/>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552669303238204E-2"/>
          <c:y val="2.9886073517601551E-2"/>
          <c:w val="0.8846500349901566"/>
          <c:h val="0.62110684153620832"/>
        </c:manualLayout>
      </c:layout>
      <c:barChart>
        <c:barDir val="col"/>
        <c:grouping val="clustered"/>
        <c:varyColors val="0"/>
        <c:ser>
          <c:idx val="0"/>
          <c:order val="0"/>
          <c:spPr>
            <a:solidFill>
              <a:schemeClr val="accent1"/>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1-FCAC-2448-AFC5-32DA82FCE22D}"/>
              </c:ext>
            </c:extLst>
          </c:dPt>
          <c:dPt>
            <c:idx val="1"/>
            <c:invertIfNegative val="0"/>
            <c:bubble3D val="0"/>
            <c:spPr>
              <a:solidFill>
                <a:schemeClr val="accent2"/>
              </a:solidFill>
              <a:ln>
                <a:noFill/>
              </a:ln>
              <a:effectLst/>
            </c:spPr>
            <c:extLst>
              <c:ext xmlns:c16="http://schemas.microsoft.com/office/drawing/2014/chart" uri="{C3380CC4-5D6E-409C-BE32-E72D297353CC}">
                <c16:uniqueId val="{00000011-FCAC-2448-AFC5-32DA82FCE22D}"/>
              </c:ext>
            </c:extLst>
          </c:dPt>
          <c:dPt>
            <c:idx val="2"/>
            <c:invertIfNegative val="0"/>
            <c:bubble3D val="0"/>
            <c:spPr>
              <a:solidFill>
                <a:schemeClr val="accent2"/>
              </a:solidFill>
              <a:ln>
                <a:noFill/>
              </a:ln>
              <a:effectLst/>
            </c:spPr>
            <c:extLst>
              <c:ext xmlns:c16="http://schemas.microsoft.com/office/drawing/2014/chart" uri="{C3380CC4-5D6E-409C-BE32-E72D297353CC}">
                <c16:uniqueId val="{00000003-FCAC-2448-AFC5-32DA82FCE22D}"/>
              </c:ext>
            </c:extLst>
          </c:dPt>
          <c:dPt>
            <c:idx val="3"/>
            <c:invertIfNegative val="0"/>
            <c:bubble3D val="0"/>
            <c:spPr>
              <a:solidFill>
                <a:schemeClr val="accent2"/>
              </a:solidFill>
              <a:ln>
                <a:noFill/>
              </a:ln>
              <a:effectLst/>
            </c:spPr>
            <c:extLst>
              <c:ext xmlns:c16="http://schemas.microsoft.com/office/drawing/2014/chart" uri="{C3380CC4-5D6E-409C-BE32-E72D297353CC}">
                <c16:uniqueId val="{00000012-FCAC-2448-AFC5-32DA82FCE22D}"/>
              </c:ext>
            </c:extLst>
          </c:dPt>
          <c:dPt>
            <c:idx val="4"/>
            <c:invertIfNegative val="0"/>
            <c:bubble3D val="0"/>
            <c:spPr>
              <a:solidFill>
                <a:schemeClr val="accent2"/>
              </a:solidFill>
              <a:ln>
                <a:noFill/>
              </a:ln>
              <a:effectLst/>
            </c:spPr>
            <c:extLst>
              <c:ext xmlns:c16="http://schemas.microsoft.com/office/drawing/2014/chart" uri="{C3380CC4-5D6E-409C-BE32-E72D297353CC}">
                <c16:uniqueId val="{00000005-FCAC-2448-AFC5-32DA82FCE22D}"/>
              </c:ext>
            </c:extLst>
          </c:dPt>
          <c:dPt>
            <c:idx val="6"/>
            <c:invertIfNegative val="0"/>
            <c:bubble3D val="0"/>
            <c:spPr>
              <a:solidFill>
                <a:schemeClr val="accent1"/>
              </a:solidFill>
              <a:ln>
                <a:noFill/>
              </a:ln>
              <a:effectLst/>
            </c:spPr>
            <c:extLst>
              <c:ext xmlns:c16="http://schemas.microsoft.com/office/drawing/2014/chart" uri="{C3380CC4-5D6E-409C-BE32-E72D297353CC}">
                <c16:uniqueId val="{00000007-FCAC-2448-AFC5-32DA82FCE22D}"/>
              </c:ext>
            </c:extLst>
          </c:dPt>
          <c:dPt>
            <c:idx val="8"/>
            <c:invertIfNegative val="0"/>
            <c:bubble3D val="0"/>
            <c:spPr>
              <a:solidFill>
                <a:schemeClr val="accent1"/>
              </a:solidFill>
              <a:ln>
                <a:noFill/>
              </a:ln>
              <a:effectLst/>
            </c:spPr>
            <c:extLst>
              <c:ext xmlns:c16="http://schemas.microsoft.com/office/drawing/2014/chart" uri="{C3380CC4-5D6E-409C-BE32-E72D297353CC}">
                <c16:uniqueId val="{00000009-FCAC-2448-AFC5-32DA82FCE22D}"/>
              </c:ext>
            </c:extLst>
          </c:dPt>
          <c:dPt>
            <c:idx val="10"/>
            <c:invertIfNegative val="0"/>
            <c:bubble3D val="0"/>
            <c:spPr>
              <a:solidFill>
                <a:schemeClr val="accent5"/>
              </a:solidFill>
              <a:ln>
                <a:noFill/>
              </a:ln>
              <a:effectLst/>
            </c:spPr>
            <c:extLst>
              <c:ext xmlns:c16="http://schemas.microsoft.com/office/drawing/2014/chart" uri="{C3380CC4-5D6E-409C-BE32-E72D297353CC}">
                <c16:uniqueId val="{0000000B-FCAC-2448-AFC5-32DA82FCE22D}"/>
              </c:ext>
            </c:extLst>
          </c:dPt>
          <c:dPt>
            <c:idx val="11"/>
            <c:invertIfNegative val="0"/>
            <c:bubble3D val="0"/>
            <c:spPr>
              <a:solidFill>
                <a:schemeClr val="accent5"/>
              </a:solidFill>
              <a:ln>
                <a:noFill/>
              </a:ln>
              <a:effectLst/>
            </c:spPr>
            <c:extLst>
              <c:ext xmlns:c16="http://schemas.microsoft.com/office/drawing/2014/chart" uri="{C3380CC4-5D6E-409C-BE32-E72D297353CC}">
                <c16:uniqueId val="{00000013-FCAC-2448-AFC5-32DA82FCE22D}"/>
              </c:ext>
            </c:extLst>
          </c:dPt>
          <c:dPt>
            <c:idx val="12"/>
            <c:invertIfNegative val="0"/>
            <c:bubble3D val="0"/>
            <c:spPr>
              <a:solidFill>
                <a:schemeClr val="accent5"/>
              </a:solidFill>
              <a:ln>
                <a:noFill/>
              </a:ln>
              <a:effectLst/>
            </c:spPr>
            <c:extLst>
              <c:ext xmlns:c16="http://schemas.microsoft.com/office/drawing/2014/chart" uri="{C3380CC4-5D6E-409C-BE32-E72D297353CC}">
                <c16:uniqueId val="{0000000D-FCAC-2448-AFC5-32DA82FCE22D}"/>
              </c:ext>
            </c:extLst>
          </c:dPt>
          <c:dPt>
            <c:idx val="13"/>
            <c:invertIfNegative val="0"/>
            <c:bubble3D val="0"/>
            <c:spPr>
              <a:solidFill>
                <a:schemeClr val="accent5"/>
              </a:solidFill>
              <a:ln>
                <a:noFill/>
              </a:ln>
              <a:effectLst/>
            </c:spPr>
            <c:extLst>
              <c:ext xmlns:c16="http://schemas.microsoft.com/office/drawing/2014/chart" uri="{C3380CC4-5D6E-409C-BE32-E72D297353CC}">
                <c16:uniqueId val="{00000014-FCAC-2448-AFC5-32DA82FCE22D}"/>
              </c:ext>
            </c:extLst>
          </c:dPt>
          <c:dPt>
            <c:idx val="14"/>
            <c:invertIfNegative val="0"/>
            <c:bubble3D val="0"/>
            <c:spPr>
              <a:solidFill>
                <a:schemeClr val="accent6">
                  <a:lumMod val="75000"/>
                </a:schemeClr>
              </a:solidFill>
              <a:ln>
                <a:noFill/>
              </a:ln>
              <a:effectLst/>
            </c:spPr>
            <c:extLst>
              <c:ext xmlns:c16="http://schemas.microsoft.com/office/drawing/2014/chart" uri="{C3380CC4-5D6E-409C-BE32-E72D297353CC}">
                <c16:uniqueId val="{0000000F-FCAC-2448-AFC5-32DA82FCE22D}"/>
              </c:ext>
            </c:extLst>
          </c:dPt>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j-ea"/>
                    <a:ea typeface="+mj-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'Q5'!$D$2:$D$16</c:f>
              <c:strCache>
                <c:ptCount val="14"/>
                <c:pt idx="0">
                  <c:v>完全沒有信心</c:v>
                </c:pt>
                <c:pt idx="1">
                  <c:v>有些信心</c:v>
                </c:pt>
                <c:pt idx="2">
                  <c:v>中等程度的信心</c:v>
                </c:pt>
                <c:pt idx="3">
                  <c:v>十分有信心</c:v>
                </c:pt>
                <c:pt idx="5">
                  <c:v>完全沒有技巧</c:v>
                </c:pt>
                <c:pt idx="6">
                  <c:v>有些技巧</c:v>
                </c:pt>
                <c:pt idx="7">
                  <c:v>中等程度的技巧</c:v>
                </c:pt>
                <c:pt idx="8">
                  <c:v>十分有技巧</c:v>
                </c:pt>
                <c:pt idx="10">
                  <c:v>完全沒有知識</c:v>
                </c:pt>
                <c:pt idx="11">
                  <c:v>有些知識</c:v>
                </c:pt>
                <c:pt idx="12">
                  <c:v>中等程度的知識</c:v>
                </c:pt>
                <c:pt idx="13">
                  <c:v>十分有知識</c:v>
                </c:pt>
              </c:strCache>
            </c:strRef>
          </c:cat>
          <c:val>
            <c:numRef>
              <c:f>'Q5'!$E$2:$E$16</c:f>
              <c:numCache>
                <c:formatCode>0.0%</c:formatCode>
                <c:ptCount val="15"/>
                <c:pt idx="0">
                  <c:v>9.6000000000000002E-2</c:v>
                </c:pt>
                <c:pt idx="1">
                  <c:v>0.52200000000000002</c:v>
                </c:pt>
                <c:pt idx="2">
                  <c:v>0.30399999999999999</c:v>
                </c:pt>
                <c:pt idx="3" formatCode="0.00%">
                  <c:v>7.8E-2</c:v>
                </c:pt>
                <c:pt idx="5">
                  <c:v>0.32900000000000001</c:v>
                </c:pt>
                <c:pt idx="6">
                  <c:v>0.5</c:v>
                </c:pt>
                <c:pt idx="7" formatCode="0.00%">
                  <c:v>0.152</c:v>
                </c:pt>
                <c:pt idx="8">
                  <c:v>1.9E-2</c:v>
                </c:pt>
                <c:pt idx="10">
                  <c:v>0.218</c:v>
                </c:pt>
                <c:pt idx="11" formatCode="0.00%">
                  <c:v>0.57099999999999995</c:v>
                </c:pt>
                <c:pt idx="12">
                  <c:v>0.18</c:v>
                </c:pt>
                <c:pt idx="13">
                  <c:v>3.1E-2</c:v>
                </c:pt>
              </c:numCache>
            </c:numRef>
          </c:val>
          <c:extLst>
            <c:ext xmlns:c16="http://schemas.microsoft.com/office/drawing/2014/chart" uri="{C3380CC4-5D6E-409C-BE32-E72D297353CC}">
              <c16:uniqueId val="{00000010-FCAC-2448-AFC5-32DA82FCE22D}"/>
            </c:ext>
          </c:extLst>
        </c:ser>
        <c:dLbls>
          <c:showLegendKey val="0"/>
          <c:showVal val="0"/>
          <c:showCatName val="0"/>
          <c:showSerName val="0"/>
          <c:showPercent val="0"/>
          <c:showBubbleSize val="0"/>
        </c:dLbls>
        <c:gapWidth val="219"/>
        <c:overlap val="-27"/>
        <c:axId val="125777920"/>
        <c:axId val="51580656"/>
      </c:barChart>
      <c:catAx>
        <c:axId val="1257779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1" i="0" u="none" strike="noStrike" kern="1200" baseline="0">
                <a:solidFill>
                  <a:schemeClr val="tx1">
                    <a:lumMod val="65000"/>
                    <a:lumOff val="35000"/>
                  </a:schemeClr>
                </a:solidFill>
                <a:effectLst>
                  <a:outerShdw blurRad="50800" dist="38100" dir="2700000" algn="tl" rotWithShape="0">
                    <a:prstClr val="black">
                      <a:alpha val="40000"/>
                    </a:prstClr>
                  </a:outerShdw>
                </a:effectLst>
                <a:latin typeface="+mj-ea"/>
                <a:ea typeface="+mj-ea"/>
                <a:cs typeface="+mn-cs"/>
              </a:defRPr>
            </a:pPr>
            <a:endParaRPr lang="en-US"/>
          </a:p>
        </c:txPr>
        <c:crossAx val="51580656"/>
        <c:crosses val="autoZero"/>
        <c:auto val="1"/>
        <c:lblAlgn val="ctr"/>
        <c:lblOffset val="100"/>
        <c:noMultiLvlLbl val="0"/>
      </c:catAx>
      <c:valAx>
        <c:axId val="51580656"/>
        <c:scaling>
          <c:orientation val="minMax"/>
        </c:scaling>
        <c:delete val="1"/>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j-ea"/>
                    <a:ea typeface="+mj-ea"/>
                    <a:cs typeface="+mn-cs"/>
                  </a:defRPr>
                </a:pPr>
                <a:r>
                  <a:rPr lang="zh-TW" sz="1400"/>
                  <a:t>百分比</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j-ea"/>
                  <a:ea typeface="+mj-ea"/>
                  <a:cs typeface="+mn-cs"/>
                </a:defRPr>
              </a:pPr>
              <a:endParaRPr lang="en-US"/>
            </a:p>
          </c:txPr>
        </c:title>
        <c:numFmt formatCode="0.0%" sourceLinked="1"/>
        <c:majorTickMark val="none"/>
        <c:minorTickMark val="none"/>
        <c:tickLblPos val="nextTo"/>
        <c:crossAx val="125777920"/>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mj-ea"/>
          <a:ea typeface="+mj-ea"/>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j-ea"/>
                    <a:ea typeface="+mj-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[Q2.xlsx]工作表1!$A$2:$A$7</c:f>
              <c:strCache>
                <c:ptCount val="6"/>
                <c:pt idx="0">
                  <c:v>1</c:v>
                </c:pt>
                <c:pt idx="1">
                  <c:v>2</c:v>
                </c:pt>
                <c:pt idx="2">
                  <c:v>3</c:v>
                </c:pt>
                <c:pt idx="3">
                  <c:v>4</c:v>
                </c:pt>
                <c:pt idx="4">
                  <c:v>5</c:v>
                </c:pt>
                <c:pt idx="5">
                  <c:v>6或以上</c:v>
                </c:pt>
              </c:strCache>
            </c:strRef>
          </c:cat>
          <c:val>
            <c:numRef>
              <c:f>[Q2.xlsx]工作表1!$B$2:$B$7</c:f>
              <c:numCache>
                <c:formatCode>0.0%</c:formatCode>
                <c:ptCount val="6"/>
                <c:pt idx="0">
                  <c:v>0.27100000000000002</c:v>
                </c:pt>
                <c:pt idx="1">
                  <c:v>0.16600000000000001</c:v>
                </c:pt>
                <c:pt idx="2">
                  <c:v>9.4E-2</c:v>
                </c:pt>
                <c:pt idx="3">
                  <c:v>3.4000000000000002E-2</c:v>
                </c:pt>
                <c:pt idx="4">
                  <c:v>1.4E-2</c:v>
                </c:pt>
                <c:pt idx="5">
                  <c:v>1.0999999999999999E-2</c:v>
                </c:pt>
              </c:numCache>
            </c:numRef>
          </c:val>
          <c:extLst>
            <c:ext xmlns:c16="http://schemas.microsoft.com/office/drawing/2014/chart" uri="{C3380CC4-5D6E-409C-BE32-E72D297353CC}">
              <c16:uniqueId val="{00000000-4B07-7846-B035-A172BEF66FBB}"/>
            </c:ext>
          </c:extLst>
        </c:ser>
        <c:dLbls>
          <c:showLegendKey val="0"/>
          <c:showVal val="0"/>
          <c:showCatName val="0"/>
          <c:showSerName val="0"/>
          <c:showPercent val="0"/>
          <c:showBubbleSize val="0"/>
        </c:dLbls>
        <c:gapWidth val="219"/>
        <c:overlap val="-27"/>
        <c:axId val="52044416"/>
        <c:axId val="52174208"/>
      </c:barChart>
      <c:catAx>
        <c:axId val="52044416"/>
        <c:scaling>
          <c:orientation val="minMax"/>
        </c:scaling>
        <c:delete val="0"/>
        <c:axPos val="b"/>
        <c:title>
          <c:tx>
            <c:rich>
              <a:bodyPr rot="0" spcFirstLastPara="1" vertOverflow="ellipsis" vert="horz" wrap="square" anchor="ctr" anchorCtr="1"/>
              <a:lstStyle/>
              <a:p>
                <a:pPr>
                  <a:defRPr sz="1800" b="0" i="0" u="none" strike="noStrike" kern="1200" baseline="0">
                    <a:solidFill>
                      <a:schemeClr val="tx1">
                        <a:lumMod val="65000"/>
                        <a:lumOff val="35000"/>
                      </a:schemeClr>
                    </a:solidFill>
                    <a:latin typeface="+mj-ea"/>
                    <a:ea typeface="+mj-ea"/>
                    <a:cs typeface="+mn-cs"/>
                  </a:defRPr>
                </a:pPr>
                <a:r>
                  <a:rPr lang="zh-TW" sz="1800" dirty="0"/>
                  <a:t>興趣班（數量）</a:t>
                </a:r>
              </a:p>
            </c:rich>
          </c:tx>
          <c:layout>
            <c:manualLayout>
              <c:xMode val="edge"/>
              <c:yMode val="edge"/>
              <c:x val="0.45302792036491518"/>
              <c:y val="0.90673717038299884"/>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j-ea"/>
                  <a:ea typeface="+mj-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1" i="0" u="none" strike="noStrike" kern="1200" baseline="0">
                <a:solidFill>
                  <a:schemeClr val="tx1">
                    <a:lumMod val="65000"/>
                    <a:lumOff val="35000"/>
                  </a:schemeClr>
                </a:solidFill>
                <a:effectLst>
                  <a:outerShdw blurRad="50800" dist="38100" dir="2700000" algn="tl" rotWithShape="0">
                    <a:prstClr val="black">
                      <a:alpha val="40000"/>
                    </a:prstClr>
                  </a:outerShdw>
                </a:effectLst>
                <a:latin typeface="+mj-ea"/>
                <a:ea typeface="+mj-ea"/>
                <a:cs typeface="+mn-cs"/>
              </a:defRPr>
            </a:pPr>
            <a:endParaRPr lang="en-US"/>
          </a:p>
        </c:txPr>
        <c:crossAx val="52174208"/>
        <c:crosses val="autoZero"/>
        <c:auto val="1"/>
        <c:lblAlgn val="ctr"/>
        <c:lblOffset val="100"/>
        <c:noMultiLvlLbl val="0"/>
      </c:catAx>
      <c:valAx>
        <c:axId val="52174208"/>
        <c:scaling>
          <c:orientation val="minMax"/>
        </c:scaling>
        <c:delete val="1"/>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j-ea"/>
                    <a:ea typeface="+mj-ea"/>
                    <a:cs typeface="+mn-cs"/>
                  </a:defRPr>
                </a:pPr>
                <a:r>
                  <a:rPr lang="zh-TW" sz="1800"/>
                  <a:t>百分比</a:t>
                </a:r>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j-ea"/>
                  <a:ea typeface="+mj-ea"/>
                  <a:cs typeface="+mn-cs"/>
                </a:defRPr>
              </a:pPr>
              <a:endParaRPr lang="en-US"/>
            </a:p>
          </c:txPr>
        </c:title>
        <c:numFmt formatCode="0.0%" sourceLinked="1"/>
        <c:majorTickMark val="none"/>
        <c:minorTickMark val="none"/>
        <c:tickLblPos val="nextTo"/>
        <c:crossAx val="520444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mj-ea"/>
          <a:ea typeface="+mj-ea"/>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工作表1!$B$1</c:f>
              <c:strCache>
                <c:ptCount val="1"/>
                <c:pt idx="0">
                  <c:v>百分比</c:v>
                </c:pt>
              </c:strCache>
            </c:strRef>
          </c:tx>
          <c:dPt>
            <c:idx val="0"/>
            <c:bubble3D val="0"/>
            <c:spPr>
              <a:solidFill>
                <a:schemeClr val="bg1">
                  <a:lumMod val="65000"/>
                </a:schemeClr>
              </a:solidFill>
              <a:ln w="19050">
                <a:solidFill>
                  <a:schemeClr val="lt1"/>
                </a:solidFill>
              </a:ln>
              <a:effectLst/>
            </c:spPr>
            <c:extLst>
              <c:ext xmlns:c16="http://schemas.microsoft.com/office/drawing/2014/chart" uri="{C3380CC4-5D6E-409C-BE32-E72D297353CC}">
                <c16:uniqueId val="{00000001-55A0-4F49-938B-02685B6BA625}"/>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55A0-4F49-938B-02685B6BA625}"/>
              </c:ext>
            </c:extLst>
          </c:dPt>
          <c:dPt>
            <c:idx val="2"/>
            <c:bubble3D val="0"/>
            <c:spPr>
              <a:solidFill>
                <a:schemeClr val="accent5"/>
              </a:solidFill>
              <a:ln w="19050">
                <a:solidFill>
                  <a:schemeClr val="lt1"/>
                </a:solidFill>
              </a:ln>
              <a:effectLst/>
            </c:spPr>
            <c:extLst>
              <c:ext xmlns:c16="http://schemas.microsoft.com/office/drawing/2014/chart" uri="{C3380CC4-5D6E-409C-BE32-E72D297353CC}">
                <c16:uniqueId val="{00000005-55A0-4F49-938B-02685B6BA625}"/>
              </c:ext>
            </c:extLst>
          </c:dPt>
          <c:dPt>
            <c:idx val="3"/>
            <c:bubble3D val="0"/>
            <c:explosion val="24"/>
            <c:spPr>
              <a:solidFill>
                <a:schemeClr val="accent1">
                  <a:lumMod val="60000"/>
                </a:schemeClr>
              </a:solidFill>
              <a:ln w="19050">
                <a:solidFill>
                  <a:schemeClr val="lt1"/>
                </a:solidFill>
              </a:ln>
              <a:effectLst/>
            </c:spPr>
            <c:extLst>
              <c:ext xmlns:c16="http://schemas.microsoft.com/office/drawing/2014/chart" uri="{C3380CC4-5D6E-409C-BE32-E72D297353CC}">
                <c16:uniqueId val="{00000007-55A0-4F49-938B-02685B6BA625}"/>
              </c:ext>
            </c:extLst>
          </c:dPt>
          <c:dLbls>
            <c:dLbl>
              <c:idx val="0"/>
              <c:layout>
                <c:manualLayout>
                  <c:x val="0.11482344753450421"/>
                  <c:y val="0.17865131900833237"/>
                </c:manualLayout>
              </c:layout>
              <c:spPr>
                <a:noFill/>
                <a:ln w="9525" cap="flat" cmpd="sng" algn="ctr">
                  <a:no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2000" b="1" i="0" u="none" strike="noStrike" kern="1200" baseline="0">
                      <a:solidFill>
                        <a:schemeClr val="bg1"/>
                      </a:solidFill>
                      <a:effectLst>
                        <a:outerShdw blurRad="50800" dist="38100" dir="2700000" algn="tl" rotWithShape="0">
                          <a:prstClr val="black">
                            <a:alpha val="40000"/>
                          </a:prstClr>
                        </a:outerShdw>
                      </a:effectLst>
                      <a:latin typeface="+mj-ea"/>
                      <a:ea typeface="+mj-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gd name="adj1" fmla="val -58007"/>
                        <a:gd name="adj2" fmla="val 165524"/>
                      </a:avLst>
                    </a:prstGeom>
                    <a:noFill/>
                    <a:ln>
                      <a:noFill/>
                    </a:ln>
                  </c15:spPr>
                </c:ext>
                <c:ext xmlns:c16="http://schemas.microsoft.com/office/drawing/2014/chart" uri="{C3380CC4-5D6E-409C-BE32-E72D297353CC}">
                  <c16:uniqueId val="{00000001-55A0-4F49-938B-02685B6BA625}"/>
                </c:ext>
              </c:extLst>
            </c:dLbl>
            <c:dLbl>
              <c:idx val="1"/>
              <c:layout>
                <c:manualLayout>
                  <c:x val="-0.18816464141461012"/>
                  <c:y val="-0.17657279215986776"/>
                </c:manualLayout>
              </c:layout>
              <c:tx>
                <c:rich>
                  <a:bodyPr rot="0" spcFirstLastPara="1" vertOverflow="clip" horzOverflow="clip" vert="horz" wrap="square" lIns="38100" tIns="19050" rIns="38100" bIns="19050" anchor="ctr" anchorCtr="1">
                    <a:spAutoFit/>
                  </a:bodyPr>
                  <a:lstStyle/>
                  <a:p>
                    <a:pPr>
                      <a:defRPr sz="2000" b="1" i="0" u="none" strike="noStrike" kern="1200" baseline="0">
                        <a:solidFill>
                          <a:schemeClr val="bg1"/>
                        </a:solidFill>
                        <a:effectLst>
                          <a:outerShdw blurRad="50800" dist="38100" dir="2700000" algn="tl" rotWithShape="0">
                            <a:prstClr val="black">
                              <a:alpha val="40000"/>
                            </a:prstClr>
                          </a:outerShdw>
                        </a:effectLst>
                        <a:latin typeface="+mj-ea"/>
                        <a:ea typeface="+mj-ea"/>
                        <a:cs typeface="+mn-cs"/>
                      </a:defRPr>
                    </a:pPr>
                    <a:fld id="{C78D17D9-BAAB-0743-AF18-507FDD86ABC7}" type="CATEGORYNAME">
                      <a:rPr lang="zh-HK" altLang="en-US" sz="2000" b="1">
                        <a:solidFill>
                          <a:schemeClr val="bg1"/>
                        </a:solidFill>
                        <a:effectLst>
                          <a:outerShdw blurRad="50800" dist="38100" dir="2700000" algn="tl" rotWithShape="0">
                            <a:prstClr val="black">
                              <a:alpha val="40000"/>
                            </a:prstClr>
                          </a:outerShdw>
                        </a:effectLst>
                      </a:rPr>
                      <a:pPr>
                        <a:defRPr sz="2000" b="1">
                          <a:solidFill>
                            <a:schemeClr val="bg1"/>
                          </a:solidFill>
                          <a:effectLst>
                            <a:outerShdw blurRad="50800" dist="38100" dir="2700000" algn="tl" rotWithShape="0">
                              <a:prstClr val="black">
                                <a:alpha val="40000"/>
                              </a:prstClr>
                            </a:outerShdw>
                          </a:effectLst>
                          <a:latin typeface="+mj-ea"/>
                          <a:ea typeface="+mj-ea"/>
                        </a:defRPr>
                      </a:pPr>
                      <a:t>[CATEGORY NAME]</a:t>
                    </a:fld>
                    <a:r>
                      <a:rPr lang="en-US" altLang="zh-HK" sz="2000" b="1" baseline="0" dirty="0">
                        <a:solidFill>
                          <a:schemeClr val="bg1"/>
                        </a:solidFill>
                        <a:effectLst>
                          <a:outerShdw blurRad="50800" dist="38100" dir="2700000" algn="tl" rotWithShape="0">
                            <a:prstClr val="black">
                              <a:alpha val="40000"/>
                            </a:prstClr>
                          </a:outerShdw>
                        </a:effectLst>
                      </a:rPr>
                      <a:t>,</a:t>
                    </a:r>
                  </a:p>
                  <a:p>
                    <a:pPr>
                      <a:defRPr sz="2000" b="1">
                        <a:solidFill>
                          <a:schemeClr val="bg1"/>
                        </a:solidFill>
                        <a:effectLst>
                          <a:outerShdw blurRad="50800" dist="38100" dir="2700000" algn="tl" rotWithShape="0">
                            <a:prstClr val="black">
                              <a:alpha val="40000"/>
                            </a:prstClr>
                          </a:outerShdw>
                        </a:effectLst>
                        <a:latin typeface="+mj-ea"/>
                        <a:ea typeface="+mj-ea"/>
                      </a:defRPr>
                    </a:pPr>
                    <a:r>
                      <a:rPr lang="en-US" altLang="zh-HK" sz="2000" b="1" baseline="0" dirty="0">
                        <a:solidFill>
                          <a:schemeClr val="bg1"/>
                        </a:solidFill>
                        <a:effectLst>
                          <a:outerShdw blurRad="50800" dist="38100" dir="2700000" algn="tl" rotWithShape="0">
                            <a:prstClr val="black">
                              <a:alpha val="40000"/>
                            </a:prstClr>
                          </a:outerShdw>
                        </a:effectLst>
                      </a:rPr>
                      <a:t> </a:t>
                    </a:r>
                    <a:fld id="{62CA2EF3-65EA-AF4D-A39C-67C7C9A86344}" type="VALUE">
                      <a:rPr lang="en-US" altLang="zh-HK" sz="2000" b="1" baseline="0" dirty="0">
                        <a:solidFill>
                          <a:schemeClr val="bg1"/>
                        </a:solidFill>
                        <a:effectLst>
                          <a:outerShdw blurRad="50800" dist="38100" dir="2700000" algn="tl" rotWithShape="0">
                            <a:prstClr val="black">
                              <a:alpha val="40000"/>
                            </a:prstClr>
                          </a:outerShdw>
                        </a:effectLst>
                      </a:rPr>
                      <a:pPr>
                        <a:defRPr sz="2000" b="1">
                          <a:solidFill>
                            <a:schemeClr val="bg1"/>
                          </a:solidFill>
                          <a:effectLst>
                            <a:outerShdw blurRad="50800" dist="38100" dir="2700000" algn="tl" rotWithShape="0">
                              <a:prstClr val="black">
                                <a:alpha val="40000"/>
                              </a:prstClr>
                            </a:outerShdw>
                          </a:effectLst>
                          <a:latin typeface="+mj-ea"/>
                          <a:ea typeface="+mj-ea"/>
                        </a:defRPr>
                      </a:pPr>
                      <a:t>[VALUE]</a:t>
                    </a:fld>
                    <a:endParaRPr lang="en-US" altLang="zh-HK" sz="2000" b="1" baseline="0" dirty="0">
                      <a:solidFill>
                        <a:schemeClr val="bg1"/>
                      </a:solidFill>
                      <a:effectLst>
                        <a:outerShdw blurRad="50800" dist="38100" dir="2700000" algn="tl" rotWithShape="0">
                          <a:prstClr val="black">
                            <a:alpha val="40000"/>
                          </a:prstClr>
                        </a:outerShdw>
                      </a:effectLst>
                    </a:endParaRPr>
                  </a:p>
                </c:rich>
              </c:tx>
              <c:spPr>
                <a:xfrm>
                  <a:off x="5788364" y="4795533"/>
                  <a:ext cx="2005994" cy="533809"/>
                </a:xfrm>
                <a:noFill/>
                <a:ln w="9525" cap="flat" cmpd="sng" algn="ctr">
                  <a:no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2000" b="1" i="0" u="none" strike="noStrike" kern="1200" baseline="0">
                      <a:solidFill>
                        <a:schemeClr val="bg1"/>
                      </a:solidFill>
                      <a:effectLst>
                        <a:outerShdw blurRad="50800" dist="38100" dir="2700000" algn="tl" rotWithShape="0">
                          <a:prstClr val="black">
                            <a:alpha val="40000"/>
                          </a:prstClr>
                        </a:outerShdw>
                      </a:effectLst>
                      <a:latin typeface="+mj-ea"/>
                      <a:ea typeface="+mj-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gd name="adj1" fmla="val -69956"/>
                        <a:gd name="adj2" fmla="val -150333"/>
                      </a:avLst>
                    </a:prstGeom>
                    <a:noFill/>
                    <a:ln>
                      <a:noFill/>
                    </a:ln>
                  </c15:spPr>
                  <c15:layout>
                    <c:manualLayout>
                      <c:w val="0.23504802527401192"/>
                      <c:h val="0.18255855134250201"/>
                    </c:manualLayout>
                  </c15:layout>
                  <c15:dlblFieldTable/>
                  <c15:showDataLabelsRange val="0"/>
                </c:ext>
                <c:ext xmlns:c16="http://schemas.microsoft.com/office/drawing/2014/chart" uri="{C3380CC4-5D6E-409C-BE32-E72D297353CC}">
                  <c16:uniqueId val="{00000003-55A0-4F49-938B-02685B6BA625}"/>
                </c:ext>
              </c:extLst>
            </c:dLbl>
            <c:dLbl>
              <c:idx val="2"/>
              <c:layout>
                <c:manualLayout>
                  <c:x val="0.17913056866731197"/>
                  <c:y val="-7.2162674984102407E-2"/>
                </c:manualLayout>
              </c:layout>
              <c:spPr>
                <a:noFill/>
                <a:ln w="9525" cap="flat" cmpd="sng" algn="ctr">
                  <a:no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2000" b="1" i="0" u="none" strike="noStrike" kern="1200" baseline="0">
                      <a:solidFill>
                        <a:schemeClr val="bg1"/>
                      </a:solidFill>
                      <a:effectLst>
                        <a:outerShdw blurRad="50800" dist="38100" dir="2700000" algn="tl" rotWithShape="0">
                          <a:prstClr val="black">
                            <a:alpha val="40000"/>
                          </a:prstClr>
                        </a:outerShdw>
                      </a:effectLst>
                      <a:latin typeface="+mj-ea"/>
                      <a:ea typeface="+mj-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gd name="adj1" fmla="val 73504"/>
                        <a:gd name="adj2" fmla="val 141828"/>
                      </a:avLst>
                    </a:prstGeom>
                    <a:noFill/>
                    <a:ln>
                      <a:noFill/>
                    </a:ln>
                  </c15:spPr>
                </c:ext>
                <c:ext xmlns:c16="http://schemas.microsoft.com/office/drawing/2014/chart" uri="{C3380CC4-5D6E-409C-BE32-E72D297353CC}">
                  <c16:uniqueId val="{00000005-55A0-4F49-938B-02685B6BA625}"/>
                </c:ext>
              </c:extLst>
            </c:dLbl>
            <c:dLbl>
              <c:idx val="3"/>
              <c:delete val="1"/>
              <c:extLst>
                <c:ext xmlns:c15="http://schemas.microsoft.com/office/drawing/2012/chart" uri="{CE6537A1-D6FC-4f65-9D91-7224C49458BB}"/>
                <c:ext xmlns:c16="http://schemas.microsoft.com/office/drawing/2014/chart" uri="{C3380CC4-5D6E-409C-BE32-E72D297353CC}">
                  <c16:uniqueId val="{00000007-55A0-4F49-938B-02685B6BA625}"/>
                </c:ext>
              </c:extLst>
            </c:dLbl>
            <c:spPr>
              <a:noFill/>
              <a:ln>
                <a:noFill/>
              </a:ln>
              <a:effectLst/>
            </c:spPr>
            <c:txPr>
              <a:bodyPr rot="0" spcFirstLastPara="1" vertOverflow="clip" horzOverflow="clip" vert="horz" wrap="square" lIns="38100" tIns="19050" rIns="38100" bIns="19050" anchor="ctr" anchorCtr="1">
                <a:spAutoFit/>
              </a:bodyPr>
              <a:lstStyle/>
              <a:p>
                <a:pPr>
                  <a:defRPr sz="2000" b="1" i="0" u="none" strike="noStrike" kern="1200" baseline="0">
                    <a:solidFill>
                      <a:schemeClr val="bg1"/>
                    </a:solidFill>
                    <a:effectLst>
                      <a:outerShdw blurRad="50800" dist="38100" dir="2700000" algn="tl" rotWithShape="0">
                        <a:prstClr val="black">
                          <a:alpha val="40000"/>
                        </a:prstClr>
                      </a:outerShdw>
                    </a:effectLst>
                    <a:latin typeface="+mj-ea"/>
                    <a:ea typeface="+mj-ea"/>
                    <a:cs typeface="+mn-cs"/>
                  </a:defRPr>
                </a:pPr>
                <a:endParaRPr lang="en-US"/>
              </a:p>
            </c:txPr>
            <c:dLblPos val="outEnd"/>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工作表1!$A$2:$A$5</c:f>
              <c:strCache>
                <c:ptCount val="4"/>
                <c:pt idx="0">
                  <c:v>完全不足夠</c:v>
                </c:pt>
                <c:pt idx="1">
                  <c:v>一般足夠</c:v>
                </c:pt>
                <c:pt idx="2">
                  <c:v>中等程度足夠</c:v>
                </c:pt>
                <c:pt idx="3">
                  <c:v>完全足夠</c:v>
                </c:pt>
              </c:strCache>
            </c:strRef>
          </c:cat>
          <c:val>
            <c:numRef>
              <c:f>工作表1!$B$2:$B$5</c:f>
              <c:numCache>
                <c:formatCode>0.0%</c:formatCode>
                <c:ptCount val="4"/>
                <c:pt idx="0">
                  <c:v>0.22900000000000001</c:v>
                </c:pt>
                <c:pt idx="1">
                  <c:v>0.57499999999999996</c:v>
                </c:pt>
                <c:pt idx="2">
                  <c:v>0.157</c:v>
                </c:pt>
                <c:pt idx="3">
                  <c:v>3.9E-2</c:v>
                </c:pt>
              </c:numCache>
            </c:numRef>
          </c:val>
          <c:extLst>
            <c:ext xmlns:c16="http://schemas.microsoft.com/office/drawing/2014/chart" uri="{C3380CC4-5D6E-409C-BE32-E72D297353CC}">
              <c16:uniqueId val="{00000008-55A0-4F49-938B-02685B6BA625}"/>
            </c:ext>
          </c:extLst>
        </c:ser>
        <c:dLbls>
          <c:showLegendKey val="0"/>
          <c:showVal val="0"/>
          <c:showCatName val="0"/>
          <c:showSerName val="0"/>
          <c:showPercent val="0"/>
          <c:showBubbleSize val="0"/>
          <c:showLeaderLines val="0"/>
        </c:dLbls>
        <c:firstSliceAng val="283"/>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工作表1!$B$1</c:f>
              <c:strCache>
                <c:ptCount val="1"/>
                <c:pt idx="0">
                  <c:v>百分比</c:v>
                </c:pt>
              </c:strCache>
            </c:strRef>
          </c:tx>
          <c:dPt>
            <c:idx val="0"/>
            <c:bubble3D val="0"/>
            <c:spPr>
              <a:solidFill>
                <a:schemeClr val="bg1">
                  <a:lumMod val="65000"/>
                </a:schemeClr>
              </a:solidFill>
              <a:ln w="19050">
                <a:solidFill>
                  <a:schemeClr val="lt1"/>
                </a:solidFill>
              </a:ln>
              <a:effectLst/>
            </c:spPr>
            <c:extLst>
              <c:ext xmlns:c16="http://schemas.microsoft.com/office/drawing/2014/chart" uri="{C3380CC4-5D6E-409C-BE32-E72D297353CC}">
                <c16:uniqueId val="{00000001-37A9-EA44-B5B2-071FAEEA6E76}"/>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37A9-EA44-B5B2-071FAEEA6E76}"/>
              </c:ext>
            </c:extLst>
          </c:dPt>
          <c:dPt>
            <c:idx val="2"/>
            <c:bubble3D val="0"/>
            <c:spPr>
              <a:solidFill>
                <a:schemeClr val="accent5"/>
              </a:solidFill>
              <a:ln w="19050">
                <a:solidFill>
                  <a:schemeClr val="lt1"/>
                </a:solidFill>
              </a:ln>
              <a:effectLst/>
            </c:spPr>
            <c:extLst>
              <c:ext xmlns:c16="http://schemas.microsoft.com/office/drawing/2014/chart" uri="{C3380CC4-5D6E-409C-BE32-E72D297353CC}">
                <c16:uniqueId val="{00000005-37A9-EA44-B5B2-071FAEEA6E76}"/>
              </c:ext>
            </c:extLst>
          </c:dPt>
          <c:dPt>
            <c:idx val="3"/>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7-37A9-EA44-B5B2-071FAEEA6E76}"/>
              </c:ext>
            </c:extLst>
          </c:dPt>
          <c:dLbls>
            <c:dLbl>
              <c:idx val="0"/>
              <c:layout>
                <c:manualLayout>
                  <c:x val="-9.8783951059767151E-3"/>
                  <c:y val="1.7071938001909356E-2"/>
                </c:manualLayout>
              </c:layout>
              <c:spPr>
                <a:noFill/>
                <a:ln w="9525" cap="flat" cmpd="sng" algn="ctr">
                  <a:no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2000" b="0" i="0" u="none" strike="noStrike" kern="1200" baseline="0">
                      <a:solidFill>
                        <a:schemeClr val="accent6">
                          <a:lumMod val="75000"/>
                        </a:schemeClr>
                      </a:solidFill>
                      <a:effectLst>
                        <a:outerShdw blurRad="50800" dist="38100" dir="2700000" algn="tl" rotWithShape="0">
                          <a:prstClr val="black">
                            <a:alpha val="40000"/>
                          </a:prstClr>
                        </a:outerShdw>
                      </a:effectLst>
                      <a:latin typeface="+mj-ea"/>
                      <a:ea typeface="+mj-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gd name="adj1" fmla="val -34835"/>
                        <a:gd name="adj2" fmla="val 112013"/>
                      </a:avLst>
                    </a:prstGeom>
                    <a:noFill/>
                    <a:ln>
                      <a:noFill/>
                    </a:ln>
                  </c15:spPr>
                </c:ext>
                <c:ext xmlns:c16="http://schemas.microsoft.com/office/drawing/2014/chart" uri="{C3380CC4-5D6E-409C-BE32-E72D297353CC}">
                  <c16:uniqueId val="{00000001-37A9-EA44-B5B2-071FAEEA6E76}"/>
                </c:ext>
              </c:extLst>
            </c:dLbl>
            <c:dLbl>
              <c:idx val="1"/>
              <c:layout>
                <c:manualLayout>
                  <c:x val="-0.1263992804159344"/>
                  <c:y val="0.12473561946229951"/>
                </c:manualLayout>
              </c:layout>
              <c:tx>
                <c:rich>
                  <a:bodyPr rot="0" spcFirstLastPara="1" vertOverflow="clip" horzOverflow="clip" vert="horz" wrap="square" lIns="38100" tIns="19050" rIns="38100" bIns="19050" anchor="ctr" anchorCtr="1">
                    <a:spAutoFit/>
                  </a:bodyPr>
                  <a:lstStyle/>
                  <a:p>
                    <a:pPr>
                      <a:defRPr sz="2000" b="1" i="0" u="none" strike="noStrike" kern="1200" baseline="0">
                        <a:solidFill>
                          <a:schemeClr val="bg1"/>
                        </a:solidFill>
                        <a:effectLst>
                          <a:outerShdw blurRad="50800" dist="38100" dir="2700000" algn="tl" rotWithShape="0">
                            <a:prstClr val="black">
                              <a:alpha val="40000"/>
                            </a:prstClr>
                          </a:outerShdw>
                        </a:effectLst>
                        <a:latin typeface="+mj-ea"/>
                        <a:ea typeface="+mj-ea"/>
                        <a:cs typeface="+mn-cs"/>
                      </a:defRPr>
                    </a:pPr>
                    <a:fld id="{47051393-848F-1844-8681-F0E0F8C89572}" type="CATEGORYNAME">
                      <a:rPr lang="zh-HK" altLang="en-US" sz="2000" b="1">
                        <a:solidFill>
                          <a:schemeClr val="bg1"/>
                        </a:solidFill>
                        <a:effectLst>
                          <a:outerShdw blurRad="50800" dist="38100" dir="2700000" algn="tl" rotWithShape="0">
                            <a:prstClr val="black">
                              <a:alpha val="40000"/>
                            </a:prstClr>
                          </a:outerShdw>
                        </a:effectLst>
                      </a:rPr>
                      <a:pPr>
                        <a:defRPr sz="2000" b="1">
                          <a:solidFill>
                            <a:schemeClr val="bg1"/>
                          </a:solidFill>
                          <a:effectLst>
                            <a:outerShdw blurRad="50800" dist="38100" dir="2700000" algn="tl" rotWithShape="0">
                              <a:prstClr val="black">
                                <a:alpha val="40000"/>
                              </a:prstClr>
                            </a:outerShdw>
                          </a:effectLst>
                          <a:latin typeface="+mj-ea"/>
                          <a:ea typeface="+mj-ea"/>
                        </a:defRPr>
                      </a:pPr>
                      <a:t>[CATEGORY NAME]</a:t>
                    </a:fld>
                    <a:r>
                      <a:rPr lang="en-US" altLang="zh-HK" sz="2000" b="1" baseline="0" dirty="0">
                        <a:solidFill>
                          <a:schemeClr val="bg1"/>
                        </a:solidFill>
                        <a:effectLst>
                          <a:outerShdw blurRad="50800" dist="38100" dir="2700000" algn="tl" rotWithShape="0">
                            <a:prstClr val="black">
                              <a:alpha val="40000"/>
                            </a:prstClr>
                          </a:outerShdw>
                        </a:effectLst>
                      </a:rPr>
                      <a:t>, </a:t>
                    </a:r>
                  </a:p>
                  <a:p>
                    <a:pPr>
                      <a:defRPr sz="2000" b="1">
                        <a:solidFill>
                          <a:schemeClr val="bg1"/>
                        </a:solidFill>
                        <a:effectLst>
                          <a:outerShdw blurRad="50800" dist="38100" dir="2700000" algn="tl" rotWithShape="0">
                            <a:prstClr val="black">
                              <a:alpha val="40000"/>
                            </a:prstClr>
                          </a:outerShdw>
                        </a:effectLst>
                        <a:latin typeface="+mj-ea"/>
                        <a:ea typeface="+mj-ea"/>
                      </a:defRPr>
                    </a:pPr>
                    <a:fld id="{45A9A10F-5EFF-2644-9F1B-E47EA4481912}" type="VALUE">
                      <a:rPr lang="en-US" altLang="zh-HK" sz="2000" b="1" baseline="0" smtClean="0">
                        <a:solidFill>
                          <a:schemeClr val="bg1"/>
                        </a:solidFill>
                        <a:effectLst>
                          <a:outerShdw blurRad="50800" dist="38100" dir="2700000" algn="tl" rotWithShape="0">
                            <a:prstClr val="black">
                              <a:alpha val="40000"/>
                            </a:prstClr>
                          </a:outerShdw>
                        </a:effectLst>
                      </a:rPr>
                      <a:pPr>
                        <a:defRPr sz="2000" b="1">
                          <a:solidFill>
                            <a:schemeClr val="bg1"/>
                          </a:solidFill>
                          <a:effectLst>
                            <a:outerShdw blurRad="50800" dist="38100" dir="2700000" algn="tl" rotWithShape="0">
                              <a:prstClr val="black">
                                <a:alpha val="40000"/>
                              </a:prstClr>
                            </a:outerShdw>
                          </a:effectLst>
                          <a:latin typeface="+mj-ea"/>
                          <a:ea typeface="+mj-ea"/>
                        </a:defRPr>
                      </a:pPr>
                      <a:t>[VALUE]</a:t>
                    </a:fld>
                    <a:endParaRPr lang="en-GB"/>
                  </a:p>
                </c:rich>
              </c:tx>
              <c:spPr>
                <a:noFill/>
                <a:ln w="9525" cap="flat" cmpd="sng" algn="ctr">
                  <a:no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2000" b="1" i="0" u="none" strike="noStrike" kern="1200" baseline="0">
                      <a:solidFill>
                        <a:schemeClr val="bg1"/>
                      </a:solidFill>
                      <a:effectLst>
                        <a:outerShdw blurRad="50800" dist="38100" dir="2700000" algn="tl" rotWithShape="0">
                          <a:prstClr val="black">
                            <a:alpha val="40000"/>
                          </a:prstClr>
                        </a:outerShdw>
                      </a:effectLst>
                      <a:latin typeface="+mj-ea"/>
                      <a:ea typeface="+mj-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gd name="adj1" fmla="val -106719"/>
                        <a:gd name="adj2" fmla="val 64122"/>
                      </a:avLst>
                    </a:prstGeom>
                    <a:noFill/>
                    <a:ln>
                      <a:noFill/>
                    </a:ln>
                  </c15:spPr>
                  <c15:dlblFieldTable/>
                  <c15:showDataLabelsRange val="0"/>
                </c:ext>
                <c:ext xmlns:c16="http://schemas.microsoft.com/office/drawing/2014/chart" uri="{C3380CC4-5D6E-409C-BE32-E72D297353CC}">
                  <c16:uniqueId val="{00000003-37A9-EA44-B5B2-071FAEEA6E76}"/>
                </c:ext>
              </c:extLst>
            </c:dLbl>
            <c:dLbl>
              <c:idx val="2"/>
              <c:layout>
                <c:manualLayout>
                  <c:x val="-0.13575421826546391"/>
                  <c:y val="-0.14361959608613423"/>
                </c:manualLayout>
              </c:layout>
              <c:spPr>
                <a:noFill/>
                <a:ln w="9525" cap="flat" cmpd="sng" algn="ctr">
                  <a:no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2000" b="1" i="0" u="none" strike="noStrike" kern="1200" baseline="0">
                      <a:solidFill>
                        <a:schemeClr val="bg1"/>
                      </a:solidFill>
                      <a:effectLst>
                        <a:outerShdw blurRad="50800" dist="38100" dir="2700000" algn="tl" rotWithShape="0">
                          <a:prstClr val="black">
                            <a:alpha val="40000"/>
                          </a:prstClr>
                        </a:outerShdw>
                      </a:effectLst>
                      <a:latin typeface="+mj-ea"/>
                      <a:ea typeface="+mj-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gd name="adj1" fmla="val -67919"/>
                        <a:gd name="adj2" fmla="val -152357"/>
                      </a:avLst>
                    </a:prstGeom>
                    <a:noFill/>
                    <a:ln>
                      <a:noFill/>
                    </a:ln>
                  </c15:spPr>
                </c:ext>
                <c:ext xmlns:c16="http://schemas.microsoft.com/office/drawing/2014/chart" uri="{C3380CC4-5D6E-409C-BE32-E72D297353CC}">
                  <c16:uniqueId val="{00000005-37A9-EA44-B5B2-071FAEEA6E76}"/>
                </c:ext>
              </c:extLst>
            </c:dLbl>
            <c:dLbl>
              <c:idx val="3"/>
              <c:layout>
                <c:manualLayout>
                  <c:x val="0.17211453577065905"/>
                  <c:y val="-5.2036623890389265E-3"/>
                </c:manualLayout>
              </c:layout>
              <c:tx>
                <c:rich>
                  <a:bodyPr rot="0" spcFirstLastPara="1" vertOverflow="clip" horzOverflow="clip" vert="horz" wrap="square" lIns="38100" tIns="19050" rIns="38100" bIns="19050" anchor="ctr" anchorCtr="1">
                    <a:spAutoFit/>
                  </a:bodyPr>
                  <a:lstStyle/>
                  <a:p>
                    <a:pPr>
                      <a:defRPr sz="2400" b="1" i="0" u="none" strike="noStrike" kern="1200" baseline="0">
                        <a:solidFill>
                          <a:schemeClr val="bg1"/>
                        </a:solidFill>
                        <a:effectLst>
                          <a:outerShdw blurRad="50800" dist="38100" dir="2700000" algn="tl" rotWithShape="0">
                            <a:prstClr val="black">
                              <a:alpha val="40000"/>
                            </a:prstClr>
                          </a:outerShdw>
                        </a:effectLst>
                        <a:latin typeface="+mj-ea"/>
                        <a:ea typeface="+mj-ea"/>
                        <a:cs typeface="+mn-cs"/>
                      </a:defRPr>
                    </a:pPr>
                    <a:fld id="{82ADD746-B5A3-CB42-B94B-C9AA940AFF30}" type="CATEGORYNAME">
                      <a:rPr lang="zh-HK" altLang="en-US" sz="2400" b="1">
                        <a:solidFill>
                          <a:schemeClr val="bg1"/>
                        </a:solidFill>
                        <a:effectLst>
                          <a:outerShdw blurRad="50800" dist="38100" dir="2700000" algn="tl" rotWithShape="0">
                            <a:prstClr val="black">
                              <a:alpha val="40000"/>
                            </a:prstClr>
                          </a:outerShdw>
                        </a:effectLst>
                      </a:rPr>
                      <a:pPr>
                        <a:defRPr sz="2400" b="1">
                          <a:solidFill>
                            <a:schemeClr val="bg1"/>
                          </a:solidFill>
                          <a:effectLst>
                            <a:outerShdw blurRad="50800" dist="38100" dir="2700000" algn="tl" rotWithShape="0">
                              <a:prstClr val="black">
                                <a:alpha val="40000"/>
                              </a:prstClr>
                            </a:outerShdw>
                          </a:effectLst>
                          <a:latin typeface="+mj-ea"/>
                          <a:ea typeface="+mj-ea"/>
                        </a:defRPr>
                      </a:pPr>
                      <a:t>[CATEGORY NAME]</a:t>
                    </a:fld>
                    <a:r>
                      <a:rPr lang="en-US" altLang="zh-HK" sz="2400" b="1" baseline="0" dirty="0">
                        <a:solidFill>
                          <a:schemeClr val="bg1"/>
                        </a:solidFill>
                        <a:effectLst>
                          <a:outerShdw blurRad="50800" dist="38100" dir="2700000" algn="tl" rotWithShape="0">
                            <a:prstClr val="black">
                              <a:alpha val="40000"/>
                            </a:prstClr>
                          </a:outerShdw>
                        </a:effectLst>
                      </a:rPr>
                      <a:t>,</a:t>
                    </a:r>
                  </a:p>
                  <a:p>
                    <a:pPr>
                      <a:defRPr sz="2400" b="1">
                        <a:solidFill>
                          <a:schemeClr val="bg1"/>
                        </a:solidFill>
                        <a:effectLst>
                          <a:outerShdw blurRad="50800" dist="38100" dir="2700000" algn="tl" rotWithShape="0">
                            <a:prstClr val="black">
                              <a:alpha val="40000"/>
                            </a:prstClr>
                          </a:outerShdw>
                        </a:effectLst>
                        <a:latin typeface="+mj-ea"/>
                        <a:ea typeface="+mj-ea"/>
                      </a:defRPr>
                    </a:pPr>
                    <a:r>
                      <a:rPr lang="en-US" altLang="zh-HK" sz="2400" b="1" baseline="0" dirty="0">
                        <a:solidFill>
                          <a:schemeClr val="bg1"/>
                        </a:solidFill>
                        <a:effectLst>
                          <a:outerShdw blurRad="50800" dist="38100" dir="2700000" algn="tl" rotWithShape="0">
                            <a:prstClr val="black">
                              <a:alpha val="40000"/>
                            </a:prstClr>
                          </a:outerShdw>
                        </a:effectLst>
                      </a:rPr>
                      <a:t> </a:t>
                    </a:r>
                    <a:fld id="{48DCC5A1-80CC-6448-BEE9-B6CC4EB8DEB9}" type="VALUE">
                      <a:rPr lang="en-US" altLang="zh-HK" sz="2400" b="1" baseline="0">
                        <a:solidFill>
                          <a:schemeClr val="bg1"/>
                        </a:solidFill>
                        <a:effectLst>
                          <a:outerShdw blurRad="50800" dist="38100" dir="2700000" algn="tl" rotWithShape="0">
                            <a:prstClr val="black">
                              <a:alpha val="40000"/>
                            </a:prstClr>
                          </a:outerShdw>
                        </a:effectLst>
                      </a:rPr>
                      <a:pPr>
                        <a:defRPr sz="2400" b="1">
                          <a:solidFill>
                            <a:schemeClr val="bg1"/>
                          </a:solidFill>
                          <a:effectLst>
                            <a:outerShdw blurRad="50800" dist="38100" dir="2700000" algn="tl" rotWithShape="0">
                              <a:prstClr val="black">
                                <a:alpha val="40000"/>
                              </a:prstClr>
                            </a:outerShdw>
                          </a:effectLst>
                          <a:latin typeface="+mj-ea"/>
                          <a:ea typeface="+mj-ea"/>
                        </a:defRPr>
                      </a:pPr>
                      <a:t>[VALUE]</a:t>
                    </a:fld>
                    <a:endParaRPr lang="en-US" altLang="zh-HK" sz="2400" b="1" baseline="0" dirty="0">
                      <a:solidFill>
                        <a:schemeClr val="bg1"/>
                      </a:solidFill>
                      <a:effectLst>
                        <a:outerShdw blurRad="50800" dist="38100" dir="2700000" algn="tl" rotWithShape="0">
                          <a:prstClr val="black">
                            <a:alpha val="40000"/>
                          </a:prstClr>
                        </a:outerShdw>
                      </a:effectLst>
                    </a:endParaRPr>
                  </a:p>
                </c:rich>
              </c:tx>
              <c:spPr>
                <a:noFill/>
                <a:ln w="9525" cap="flat" cmpd="sng" algn="ctr">
                  <a:no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2400" b="1" i="0" u="none" strike="noStrike" kern="1200" baseline="0">
                      <a:solidFill>
                        <a:schemeClr val="bg1"/>
                      </a:solidFill>
                      <a:effectLst>
                        <a:outerShdw blurRad="50800" dist="38100" dir="2700000" algn="tl" rotWithShape="0">
                          <a:prstClr val="black">
                            <a:alpha val="40000"/>
                          </a:prstClr>
                        </a:outerShdw>
                      </a:effectLst>
                      <a:latin typeface="+mj-ea"/>
                      <a:ea typeface="+mj-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gd name="adj1" fmla="val 79870"/>
                        <a:gd name="adj2" fmla="val 43036"/>
                      </a:avLst>
                    </a:prstGeom>
                    <a:noFill/>
                    <a:ln>
                      <a:noFill/>
                    </a:ln>
                  </c15:spPr>
                  <c15:dlblFieldTable/>
                  <c15:showDataLabelsRange val="0"/>
                </c:ext>
                <c:ext xmlns:c16="http://schemas.microsoft.com/office/drawing/2014/chart" uri="{C3380CC4-5D6E-409C-BE32-E72D297353CC}">
                  <c16:uniqueId val="{00000007-37A9-EA44-B5B2-071FAEEA6E76}"/>
                </c:ext>
              </c:extLst>
            </c:dLbl>
            <c:spPr>
              <a:noFill/>
              <a:ln>
                <a:noFill/>
              </a:ln>
              <a:effectLst/>
            </c:spPr>
            <c:txPr>
              <a:bodyPr rot="0" spcFirstLastPara="1" vertOverflow="clip" horzOverflow="clip" vert="horz" wrap="square" lIns="38100" tIns="19050" rIns="38100" bIns="19050" anchor="ctr" anchorCtr="1">
                <a:spAutoFit/>
              </a:bodyPr>
              <a:lstStyle/>
              <a:p>
                <a:pPr>
                  <a:defRPr sz="2000" b="1" i="0" u="none" strike="noStrike" kern="1200" baseline="0">
                    <a:solidFill>
                      <a:schemeClr val="bg1"/>
                    </a:solidFill>
                    <a:effectLst>
                      <a:outerShdw blurRad="50800" dist="38100" dir="2700000" algn="tl" rotWithShape="0">
                        <a:prstClr val="black">
                          <a:alpha val="40000"/>
                        </a:prstClr>
                      </a:outerShdw>
                    </a:effectLst>
                    <a:latin typeface="+mj-ea"/>
                    <a:ea typeface="+mj-ea"/>
                    <a:cs typeface="+mn-cs"/>
                  </a:defRPr>
                </a:pPr>
                <a:endParaRPr lang="en-US"/>
              </a:p>
            </c:txPr>
            <c:dLblPos val="outEnd"/>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工作表1!$A$2:$A$5</c:f>
              <c:strCache>
                <c:ptCount val="4"/>
                <c:pt idx="0">
                  <c:v>完全不希望</c:v>
                </c:pt>
                <c:pt idx="1">
                  <c:v>有些希望</c:v>
                </c:pt>
                <c:pt idx="2">
                  <c:v>中等程度希望</c:v>
                </c:pt>
                <c:pt idx="3">
                  <c:v>十分希望</c:v>
                </c:pt>
              </c:strCache>
            </c:strRef>
          </c:cat>
          <c:val>
            <c:numRef>
              <c:f>工作表1!$B$2:$B$5</c:f>
              <c:numCache>
                <c:formatCode>0.0%</c:formatCode>
                <c:ptCount val="4"/>
                <c:pt idx="0">
                  <c:v>1.2E-2</c:v>
                </c:pt>
                <c:pt idx="1">
                  <c:v>0.27800000000000002</c:v>
                </c:pt>
                <c:pt idx="2">
                  <c:v>0.23400000000000001</c:v>
                </c:pt>
                <c:pt idx="3">
                  <c:v>0.47499999999999998</c:v>
                </c:pt>
              </c:numCache>
            </c:numRef>
          </c:val>
          <c:extLst>
            <c:ext xmlns:c16="http://schemas.microsoft.com/office/drawing/2014/chart" uri="{C3380CC4-5D6E-409C-BE32-E72D297353CC}">
              <c16:uniqueId val="{00000008-37A9-EA44-B5B2-071FAEEA6E76}"/>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j-ea"/>
                    <a:ea typeface="+mj-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工作表1!$A$2:$A$8</c:f>
              <c:strCache>
                <c:ptCount val="7"/>
                <c:pt idx="0">
                  <c:v>參觀小學/觀課</c:v>
                </c:pt>
                <c:pt idx="1">
                  <c:v>小學家長會/了解小學課程</c:v>
                </c:pt>
                <c:pt idx="2">
                  <c:v>預備升小一的家庭活動</c:v>
                </c:pt>
                <c:pt idx="3">
                  <c:v>升小一的講座</c:v>
                </c:pt>
                <c:pt idx="4">
                  <c:v>家長支援小組</c:v>
                </c:pt>
                <c:pt idx="5">
                  <c:v>家長教育課程</c:v>
                </c:pt>
                <c:pt idx="6">
                  <c:v>其他</c:v>
                </c:pt>
              </c:strCache>
            </c:strRef>
          </c:cat>
          <c:val>
            <c:numRef>
              <c:f>工作表1!$B$2:$B$8</c:f>
              <c:numCache>
                <c:formatCode>0.0%</c:formatCode>
                <c:ptCount val="7"/>
                <c:pt idx="0">
                  <c:v>0.61799999999999999</c:v>
                </c:pt>
                <c:pt idx="1">
                  <c:v>0.54800000000000004</c:v>
                </c:pt>
                <c:pt idx="2">
                  <c:v>0.54300000000000004</c:v>
                </c:pt>
                <c:pt idx="3">
                  <c:v>0.39400000000000002</c:v>
                </c:pt>
                <c:pt idx="4">
                  <c:v>0.378</c:v>
                </c:pt>
                <c:pt idx="5">
                  <c:v>0.31</c:v>
                </c:pt>
                <c:pt idx="6">
                  <c:v>4.1500000000000002E-2</c:v>
                </c:pt>
              </c:numCache>
            </c:numRef>
          </c:val>
          <c:extLst>
            <c:ext xmlns:c16="http://schemas.microsoft.com/office/drawing/2014/chart" uri="{C3380CC4-5D6E-409C-BE32-E72D297353CC}">
              <c16:uniqueId val="{00000001-D14C-F54E-956C-61E7560AC39E}"/>
            </c:ext>
          </c:extLst>
        </c:ser>
        <c:dLbls>
          <c:showLegendKey val="0"/>
          <c:showVal val="0"/>
          <c:showCatName val="0"/>
          <c:showSerName val="0"/>
          <c:showPercent val="0"/>
          <c:showBubbleSize val="0"/>
        </c:dLbls>
        <c:gapWidth val="150"/>
        <c:axId val="1469255424"/>
        <c:axId val="1491983504"/>
      </c:barChart>
      <c:catAx>
        <c:axId val="1469255424"/>
        <c:scaling>
          <c:orientation val="minMax"/>
        </c:scaling>
        <c:delete val="0"/>
        <c:axPos val="b"/>
        <c:title>
          <c:tx>
            <c:rich>
              <a:bodyPr rot="0" spcFirstLastPara="1" vertOverflow="ellipsis" vert="horz" wrap="square" anchor="ctr" anchorCtr="1"/>
              <a:lstStyle/>
              <a:p>
                <a:pPr>
                  <a:defRPr sz="1800" b="0" i="0" u="none" strike="noStrike" kern="1200" baseline="0">
                    <a:solidFill>
                      <a:schemeClr val="tx1">
                        <a:lumMod val="65000"/>
                        <a:lumOff val="35000"/>
                      </a:schemeClr>
                    </a:solidFill>
                    <a:latin typeface="+mj-ea"/>
                    <a:ea typeface="+mj-ea"/>
                    <a:cs typeface="+mn-cs"/>
                  </a:defRPr>
                </a:pPr>
                <a:r>
                  <a:rPr lang="zh-HK" altLang="en-US" sz="1800"/>
                  <a:t>升小支援</a:t>
                </a:r>
                <a:r>
                  <a:rPr lang="zh-HK" altLang="en-US" sz="1800" dirty="0"/>
                  <a:t>（可選多於一項）</a:t>
                </a:r>
                <a:endParaRPr lang="zh-HK" sz="1800" dirty="0"/>
              </a:p>
            </c:rich>
          </c:tx>
          <c:layout>
            <c:manualLayout>
              <c:xMode val="edge"/>
              <c:yMode val="edge"/>
              <c:x val="0.35855011383271662"/>
              <c:y val="0.77031597839262611"/>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j-ea"/>
                  <a:ea typeface="+mj-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1" i="0" u="none" strike="noStrike" kern="1200" baseline="0">
                <a:solidFill>
                  <a:schemeClr val="tx1">
                    <a:lumMod val="65000"/>
                    <a:lumOff val="35000"/>
                  </a:schemeClr>
                </a:solidFill>
                <a:effectLst>
                  <a:outerShdw blurRad="50800" dist="38100" dir="2700000" algn="tl" rotWithShape="0">
                    <a:prstClr val="black">
                      <a:alpha val="40000"/>
                    </a:prstClr>
                  </a:outerShdw>
                </a:effectLst>
                <a:latin typeface="+mj-ea"/>
                <a:ea typeface="+mj-ea"/>
                <a:cs typeface="+mn-cs"/>
              </a:defRPr>
            </a:pPr>
            <a:endParaRPr lang="en-US"/>
          </a:p>
        </c:txPr>
        <c:crossAx val="1491983504"/>
        <c:crosses val="autoZero"/>
        <c:auto val="1"/>
        <c:lblAlgn val="ctr"/>
        <c:lblOffset val="100"/>
        <c:noMultiLvlLbl val="0"/>
      </c:catAx>
      <c:valAx>
        <c:axId val="1491983504"/>
        <c:scaling>
          <c:orientation val="minMax"/>
        </c:scaling>
        <c:delete val="1"/>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j-ea"/>
                    <a:ea typeface="+mj-ea"/>
                    <a:cs typeface="+mn-cs"/>
                  </a:defRPr>
                </a:pPr>
                <a:r>
                  <a:rPr lang="zh-TW" sz="1400"/>
                  <a:t>百分比</a:t>
                </a:r>
              </a:p>
            </c:rich>
          </c:tx>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j-ea"/>
                  <a:ea typeface="+mj-ea"/>
                  <a:cs typeface="+mn-cs"/>
                </a:defRPr>
              </a:pPr>
              <a:endParaRPr lang="en-US"/>
            </a:p>
          </c:txPr>
        </c:title>
        <c:numFmt formatCode="0.0%" sourceLinked="1"/>
        <c:majorTickMark val="none"/>
        <c:minorTickMark val="none"/>
        <c:tickLblPos val="nextTo"/>
        <c:crossAx val="146925542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latin typeface="+mj-ea"/>
          <a:ea typeface="+mj-ea"/>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1" i="0" u="none" strike="noStrike" kern="1200" spc="0" baseline="0">
                <a:solidFill>
                  <a:schemeClr val="tx1">
                    <a:lumMod val="65000"/>
                    <a:lumOff val="35000"/>
                  </a:schemeClr>
                </a:solidFill>
                <a:latin typeface="+mj-ea"/>
                <a:ea typeface="+mj-ea"/>
                <a:cs typeface="+mn-cs"/>
              </a:defRPr>
            </a:pPr>
            <a:r>
              <a:rPr lang="zh-TW" altLang="en-US" sz="2800" b="1" dirty="0">
                <a:latin typeface="+mj-ea"/>
                <a:ea typeface="+mj-ea"/>
              </a:rPr>
              <a:t>第一位升讀小學的子女 </a:t>
            </a:r>
          </a:p>
        </c:rich>
      </c:tx>
      <c:overlay val="0"/>
      <c:spPr>
        <a:noFill/>
        <a:ln>
          <a:noFill/>
        </a:ln>
        <a:effectLst/>
      </c:spPr>
      <c:txPr>
        <a:bodyPr rot="0" spcFirstLastPara="1" vertOverflow="ellipsis" vert="horz" wrap="square" anchor="ctr" anchorCtr="1"/>
        <a:lstStyle/>
        <a:p>
          <a:pPr>
            <a:defRPr sz="2800" b="1" i="0" u="none" strike="noStrike" kern="1200" spc="0" baseline="0">
              <a:solidFill>
                <a:schemeClr val="tx1">
                  <a:lumMod val="65000"/>
                  <a:lumOff val="35000"/>
                </a:schemeClr>
              </a:solidFill>
              <a:latin typeface="+mj-ea"/>
              <a:ea typeface="+mj-ea"/>
              <a:cs typeface="+mn-cs"/>
            </a:defRPr>
          </a:pPr>
          <a:endParaRPr lang="en-US"/>
        </a:p>
      </c:txPr>
    </c:title>
    <c:autoTitleDeleted val="0"/>
    <c:plotArea>
      <c:layout/>
      <c:pieChart>
        <c:varyColors val="1"/>
        <c:ser>
          <c:idx val="0"/>
          <c:order val="0"/>
          <c:spPr>
            <a:solidFill>
              <a:schemeClr val="bg1">
                <a:lumMod val="65000"/>
              </a:schemeClr>
            </a:solidFill>
          </c:spPr>
          <c:dPt>
            <c:idx val="0"/>
            <c:bubble3D val="0"/>
            <c:spPr>
              <a:solidFill>
                <a:srgbClr val="E99633"/>
              </a:solidFill>
              <a:ln w="19050">
                <a:solidFill>
                  <a:schemeClr val="lt1"/>
                </a:solidFill>
              </a:ln>
              <a:effectLst/>
            </c:spPr>
            <c:extLst>
              <c:ext xmlns:c16="http://schemas.microsoft.com/office/drawing/2014/chart" uri="{C3380CC4-5D6E-409C-BE32-E72D297353CC}">
                <c16:uniqueId val="{00000001-9096-EB4B-BC26-5476E88936A7}"/>
              </c:ext>
            </c:extLst>
          </c:dPt>
          <c:dPt>
            <c:idx val="1"/>
            <c:bubble3D val="0"/>
            <c:spPr>
              <a:solidFill>
                <a:schemeClr val="bg1">
                  <a:lumMod val="65000"/>
                </a:schemeClr>
              </a:solidFill>
              <a:ln w="19050">
                <a:solidFill>
                  <a:schemeClr val="lt1"/>
                </a:solidFill>
              </a:ln>
              <a:effectLst/>
            </c:spPr>
            <c:extLst>
              <c:ext xmlns:c16="http://schemas.microsoft.com/office/drawing/2014/chart" uri="{C3380CC4-5D6E-409C-BE32-E72D297353CC}">
                <c16:uniqueId val="{00000003-9096-EB4B-BC26-5476E88936A7}"/>
              </c:ext>
            </c:extLst>
          </c:dPt>
          <c:dLbls>
            <c:spPr>
              <a:noFill/>
              <a:ln>
                <a:noFill/>
              </a:ln>
              <a:effectLst/>
            </c:spPr>
            <c:txPr>
              <a:bodyPr rot="0" spcFirstLastPara="1" vertOverflow="clip" horzOverflow="clip" vert="horz" wrap="square" lIns="38100" tIns="19050" rIns="38100" bIns="19050" anchor="ctr" anchorCtr="1">
                <a:spAutoFit/>
              </a:bodyPr>
              <a:lstStyle/>
              <a:p>
                <a:pPr>
                  <a:defRPr sz="1800" b="1" i="0" u="none" strike="noStrike" kern="1200" baseline="0">
                    <a:solidFill>
                      <a:schemeClr val="bg1"/>
                    </a:solidFill>
                    <a:effectLst>
                      <a:outerShdw blurRad="50800" dist="38100" dir="2700000" algn="tl" rotWithShape="0">
                        <a:prstClr val="black">
                          <a:alpha val="40000"/>
                        </a:prstClr>
                      </a:outerShdw>
                    </a:effectLst>
                    <a:latin typeface="+mj-ea"/>
                    <a:ea typeface="+mj-ea"/>
                    <a:cs typeface="+mn-cs"/>
                  </a:defRPr>
                </a:pPr>
                <a:endParaRPr lang="en-US"/>
              </a:p>
            </c:txPr>
            <c:dLblPos val="in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工作表1!$A$5:$A$6</c:f>
              <c:strCache>
                <c:ptCount val="2"/>
                <c:pt idx="0">
                  <c:v>是</c:v>
                </c:pt>
                <c:pt idx="1">
                  <c:v>否</c:v>
                </c:pt>
              </c:strCache>
            </c:strRef>
          </c:cat>
          <c:val>
            <c:numRef>
              <c:f>工作表1!$B$5:$B$6</c:f>
              <c:numCache>
                <c:formatCode>0.0%</c:formatCode>
                <c:ptCount val="2"/>
                <c:pt idx="0">
                  <c:v>0.67500000000000004</c:v>
                </c:pt>
                <c:pt idx="1">
                  <c:v>0.32500000000000001</c:v>
                </c:pt>
              </c:numCache>
            </c:numRef>
          </c:val>
          <c:extLst>
            <c:ext xmlns:c16="http://schemas.microsoft.com/office/drawing/2014/chart" uri="{C3380CC4-5D6E-409C-BE32-E72D297353CC}">
              <c16:uniqueId val="{00000004-9096-EB4B-BC26-5476E88936A7}"/>
            </c:ext>
          </c:extLst>
        </c:ser>
        <c:dLbls>
          <c:dLblPos val="inEnd"/>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1" i="0" u="none" strike="noStrike" kern="1200" spc="0" baseline="0">
                <a:solidFill>
                  <a:schemeClr val="tx1">
                    <a:lumMod val="65000"/>
                    <a:lumOff val="35000"/>
                  </a:schemeClr>
                </a:solidFill>
                <a:latin typeface="+mj-ea"/>
                <a:ea typeface="+mj-ea"/>
                <a:cs typeface="+mn-cs"/>
              </a:defRPr>
            </a:pPr>
            <a:r>
              <a:rPr lang="zh-TW" altLang="en-US" sz="2800" b="1">
                <a:latin typeface="+mj-ea"/>
                <a:ea typeface="+mj-ea"/>
              </a:rPr>
              <a:t>子女性別</a:t>
            </a:r>
          </a:p>
        </c:rich>
      </c:tx>
      <c:overlay val="0"/>
      <c:spPr>
        <a:noFill/>
        <a:ln>
          <a:noFill/>
        </a:ln>
        <a:effectLst/>
      </c:spPr>
      <c:txPr>
        <a:bodyPr rot="0" spcFirstLastPara="1" vertOverflow="ellipsis" vert="horz" wrap="square" anchor="ctr" anchorCtr="1"/>
        <a:lstStyle/>
        <a:p>
          <a:pPr>
            <a:defRPr sz="2800" b="1" i="0" u="none" strike="noStrike" kern="1200" spc="0" baseline="0">
              <a:solidFill>
                <a:schemeClr val="tx1">
                  <a:lumMod val="65000"/>
                  <a:lumOff val="35000"/>
                </a:schemeClr>
              </a:solidFill>
              <a:latin typeface="+mj-ea"/>
              <a:ea typeface="+mj-ea"/>
              <a:cs typeface="+mn-cs"/>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76F-5D40-B28B-F1D1BC3D425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76F-5D40-B28B-F1D1BC3D4253}"/>
              </c:ext>
            </c:extLst>
          </c:dPt>
          <c:dLbls>
            <c:spPr>
              <a:noFill/>
              <a:ln>
                <a:noFill/>
              </a:ln>
              <a:effectLst/>
            </c:spPr>
            <c:txPr>
              <a:bodyPr rot="0" spcFirstLastPara="1" vertOverflow="clip" horzOverflow="clip" vert="horz" wrap="square" lIns="38100" tIns="19050" rIns="38100" bIns="19050" anchor="ctr" anchorCtr="1">
                <a:spAutoFit/>
              </a:bodyPr>
              <a:lstStyle/>
              <a:p>
                <a:pPr>
                  <a:defRPr sz="1800" b="1" i="0" u="none" strike="noStrike" kern="1200" baseline="0">
                    <a:solidFill>
                      <a:schemeClr val="bg1"/>
                    </a:solidFill>
                    <a:effectLst>
                      <a:outerShdw blurRad="50800" dist="38100" dir="2700000" algn="tl" rotWithShape="0">
                        <a:prstClr val="black">
                          <a:alpha val="40000"/>
                        </a:prstClr>
                      </a:outerShdw>
                    </a:effectLst>
                    <a:latin typeface="+mj-ea"/>
                    <a:ea typeface="+mj-ea"/>
                    <a:cs typeface="+mn-cs"/>
                  </a:defRPr>
                </a:pPr>
                <a:endParaRPr lang="en-US"/>
              </a:p>
            </c:txPr>
            <c:dLblPos val="in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工作表1!$A$9:$A$10</c:f>
              <c:strCache>
                <c:ptCount val="2"/>
                <c:pt idx="0">
                  <c:v>男</c:v>
                </c:pt>
                <c:pt idx="1">
                  <c:v>女</c:v>
                </c:pt>
              </c:strCache>
            </c:strRef>
          </c:cat>
          <c:val>
            <c:numRef>
              <c:f>工作表1!$B$9:$B$10</c:f>
              <c:numCache>
                <c:formatCode>0.0%</c:formatCode>
                <c:ptCount val="2"/>
                <c:pt idx="0">
                  <c:v>0.48499999999999999</c:v>
                </c:pt>
                <c:pt idx="1">
                  <c:v>0.51500000000000001</c:v>
                </c:pt>
              </c:numCache>
            </c:numRef>
          </c:val>
          <c:extLst>
            <c:ext xmlns:c16="http://schemas.microsoft.com/office/drawing/2014/chart" uri="{C3380CC4-5D6E-409C-BE32-E72D297353CC}">
              <c16:uniqueId val="{00000004-376F-5D40-B28B-F1D1BC3D4253}"/>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1" i="0" u="none" strike="noStrike" kern="1200" spc="0" baseline="0">
                <a:solidFill>
                  <a:schemeClr val="tx1">
                    <a:lumMod val="65000"/>
                    <a:lumOff val="35000"/>
                  </a:schemeClr>
                </a:solidFill>
                <a:latin typeface="+mj-ea"/>
                <a:ea typeface="+mj-ea"/>
                <a:cs typeface="+mn-cs"/>
              </a:defRPr>
            </a:pPr>
            <a:r>
              <a:rPr lang="zh-TW" altLang="en-US" sz="2800" b="1">
                <a:latin typeface="+mj-ea"/>
                <a:ea typeface="+mj-ea"/>
              </a:rPr>
              <a:t>子女現在的上課模式</a:t>
            </a:r>
          </a:p>
        </c:rich>
      </c:tx>
      <c:overlay val="0"/>
      <c:spPr>
        <a:noFill/>
        <a:ln>
          <a:noFill/>
        </a:ln>
        <a:effectLst/>
      </c:spPr>
      <c:txPr>
        <a:bodyPr rot="0" spcFirstLastPara="1" vertOverflow="ellipsis" vert="horz" wrap="square" anchor="ctr" anchorCtr="1"/>
        <a:lstStyle/>
        <a:p>
          <a:pPr>
            <a:defRPr sz="2800" b="1" i="0" u="none" strike="noStrike" kern="1200" spc="0" baseline="0">
              <a:solidFill>
                <a:schemeClr val="tx1">
                  <a:lumMod val="65000"/>
                  <a:lumOff val="35000"/>
                </a:schemeClr>
              </a:solidFill>
              <a:latin typeface="+mj-ea"/>
              <a:ea typeface="+mj-ea"/>
              <a:cs typeface="+mn-cs"/>
            </a:defRPr>
          </a:pPr>
          <a:endParaRPr lang="en-US"/>
        </a:p>
      </c:txPr>
    </c:title>
    <c:autoTitleDeleted val="0"/>
    <c:plotArea>
      <c:layout/>
      <c:pieChart>
        <c:varyColors val="1"/>
        <c:ser>
          <c:idx val="0"/>
          <c:order val="0"/>
          <c:dPt>
            <c:idx val="0"/>
            <c:bubble3D val="0"/>
            <c:spPr>
              <a:solidFill>
                <a:schemeClr val="accent3">
                  <a:lumMod val="75000"/>
                </a:schemeClr>
              </a:solidFill>
              <a:ln w="19050">
                <a:solidFill>
                  <a:schemeClr val="lt1"/>
                </a:solidFill>
              </a:ln>
              <a:effectLst/>
            </c:spPr>
            <c:extLst>
              <c:ext xmlns:c16="http://schemas.microsoft.com/office/drawing/2014/chart" uri="{C3380CC4-5D6E-409C-BE32-E72D297353CC}">
                <c16:uniqueId val="{00000001-A908-4F4D-96CB-80D5AB4A8AE2}"/>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A908-4F4D-96CB-80D5AB4A8AE2}"/>
              </c:ext>
            </c:extLst>
          </c:dPt>
          <c:dLbls>
            <c:spPr>
              <a:noFill/>
              <a:ln>
                <a:noFill/>
              </a:ln>
              <a:effectLst/>
            </c:spPr>
            <c:txPr>
              <a:bodyPr rot="0" spcFirstLastPara="1" vertOverflow="clip" horzOverflow="clip" vert="horz" wrap="square" lIns="38100" tIns="19050" rIns="38100" bIns="19050" anchor="ctr" anchorCtr="1">
                <a:spAutoFit/>
              </a:bodyPr>
              <a:lstStyle/>
              <a:p>
                <a:pPr>
                  <a:defRPr sz="1800" b="1" i="0" u="none" strike="noStrike" kern="1200" baseline="0">
                    <a:solidFill>
                      <a:schemeClr val="bg1"/>
                    </a:solidFill>
                    <a:effectLst>
                      <a:outerShdw blurRad="50800" dist="38100" dir="2700000" algn="tl" rotWithShape="0">
                        <a:prstClr val="black">
                          <a:alpha val="40000"/>
                        </a:prstClr>
                      </a:outerShdw>
                    </a:effectLst>
                    <a:latin typeface="+mj-ea"/>
                    <a:ea typeface="+mj-ea"/>
                    <a:cs typeface="+mn-cs"/>
                  </a:defRPr>
                </a:pPr>
                <a:endParaRPr lang="en-US"/>
              </a:p>
            </c:txPr>
            <c:dLblPos val="in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工作表1!$A$12:$A$13</c:f>
              <c:strCache>
                <c:ptCount val="2"/>
                <c:pt idx="0">
                  <c:v>全日制</c:v>
                </c:pt>
                <c:pt idx="1">
                  <c:v>半日制</c:v>
                </c:pt>
              </c:strCache>
            </c:strRef>
          </c:cat>
          <c:val>
            <c:numRef>
              <c:f>工作表1!$B$12:$B$13</c:f>
              <c:numCache>
                <c:formatCode>0.0%</c:formatCode>
                <c:ptCount val="2"/>
                <c:pt idx="0">
                  <c:v>0.17100000000000001</c:v>
                </c:pt>
                <c:pt idx="1">
                  <c:v>0.82899999999999996</c:v>
                </c:pt>
              </c:numCache>
            </c:numRef>
          </c:val>
          <c:extLst>
            <c:ext xmlns:c16="http://schemas.microsoft.com/office/drawing/2014/chart" uri="{C3380CC4-5D6E-409C-BE32-E72D297353CC}">
              <c16:uniqueId val="{00000004-A908-4F4D-96CB-80D5AB4A8AE2}"/>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dLblPos val="inEnd"/>
          <c:showLegendKey val="0"/>
          <c:showVal val="0"/>
          <c:showCatName val="0"/>
          <c:showSerName val="0"/>
          <c:showPercent val="1"/>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[Q1.xlsx]工作表1!$B$1</c:f>
              <c:strCache>
                <c:ptCount val="1"/>
                <c:pt idx="0">
                  <c:v>百分比</c:v>
                </c:pt>
              </c:strCache>
            </c:strRef>
          </c:tx>
          <c:dPt>
            <c:idx val="0"/>
            <c:bubble3D val="0"/>
            <c:spPr>
              <a:solidFill>
                <a:schemeClr val="bg1">
                  <a:lumMod val="65000"/>
                </a:schemeClr>
              </a:solidFill>
              <a:ln w="19050">
                <a:solidFill>
                  <a:schemeClr val="lt1"/>
                </a:solidFill>
              </a:ln>
              <a:effectLst/>
            </c:spPr>
            <c:extLst>
              <c:ext xmlns:c16="http://schemas.microsoft.com/office/drawing/2014/chart" uri="{C3380CC4-5D6E-409C-BE32-E72D297353CC}">
                <c16:uniqueId val="{00000001-0886-8241-8167-DD022A428AB8}"/>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0886-8241-8167-DD022A428AB8}"/>
              </c:ext>
            </c:extLst>
          </c:dPt>
          <c:dPt>
            <c:idx val="2"/>
            <c:bubble3D val="0"/>
            <c:spPr>
              <a:solidFill>
                <a:schemeClr val="accent5"/>
              </a:solidFill>
              <a:ln w="19050">
                <a:solidFill>
                  <a:schemeClr val="lt1"/>
                </a:solidFill>
              </a:ln>
              <a:effectLst/>
            </c:spPr>
            <c:extLst>
              <c:ext xmlns:c16="http://schemas.microsoft.com/office/drawing/2014/chart" uri="{C3380CC4-5D6E-409C-BE32-E72D297353CC}">
                <c16:uniqueId val="{00000005-0886-8241-8167-DD022A428AB8}"/>
              </c:ext>
            </c:extLst>
          </c:dPt>
          <c:dPt>
            <c:idx val="3"/>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7-0886-8241-8167-DD022A428AB8}"/>
              </c:ext>
            </c:extLst>
          </c:dPt>
          <c:dLbls>
            <c:dLbl>
              <c:idx val="0"/>
              <c:layout>
                <c:manualLayout>
                  <c:x val="-3.9866757601140335E-2"/>
                  <c:y val="9.5223991908782918E-2"/>
                </c:manualLayout>
              </c:layout>
              <c:spPr>
                <a:noFill/>
                <a:ln w="9525" cap="flat" cmpd="sng" algn="ctr">
                  <a:noFill/>
                  <a:prstDash val="solid"/>
                  <a:round/>
                  <a:headEnd type="none" w="med" len="med"/>
                  <a:tailEnd type="none" w="med" len="med"/>
                </a:ln>
                <a:effectLst/>
              </c:spPr>
              <c:txPr>
                <a:bodyPr rot="720000" spcFirstLastPara="1" vertOverflow="clip" horzOverflow="clip" vert="horz" wrap="square" lIns="38100" tIns="19050" rIns="38100" bIns="19050" anchor="ctr" anchorCtr="0">
                  <a:noAutofit/>
                </a:bodyPr>
                <a:lstStyle/>
                <a:p>
                  <a:pPr algn="ctr">
                    <a:defRPr sz="1600" b="1" i="0" u="none" strike="noStrike" kern="1200" baseline="0">
                      <a:solidFill>
                        <a:schemeClr val="bg1"/>
                      </a:solidFill>
                      <a:effectLst>
                        <a:outerShdw blurRad="50800" dist="38100" dir="2700000" algn="tl" rotWithShape="0">
                          <a:prstClr val="black">
                            <a:alpha val="40000"/>
                          </a:prstClr>
                        </a:outerShdw>
                      </a:effectLst>
                      <a:latin typeface="+mj-ea"/>
                      <a:ea typeface="+mj-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gd name="adj1" fmla="val -16042"/>
                        <a:gd name="adj2" fmla="val 47447"/>
                      </a:avLst>
                    </a:prstGeom>
                    <a:noFill/>
                    <a:ln>
                      <a:noFill/>
                    </a:ln>
                  </c15:spPr>
                  <c15:layout>
                    <c:manualLayout>
                      <c:w val="5.6955778534218265E-2"/>
                      <c:h val="0.25161894629210502"/>
                    </c:manualLayout>
                  </c15:layout>
                </c:ext>
                <c:ext xmlns:c16="http://schemas.microsoft.com/office/drawing/2014/chart" uri="{C3380CC4-5D6E-409C-BE32-E72D297353CC}">
                  <c16:uniqueId val="{00000001-0886-8241-8167-DD022A428AB8}"/>
                </c:ext>
              </c:extLst>
            </c:dLbl>
            <c:dLbl>
              <c:idx val="1"/>
              <c:layout>
                <c:manualLayout>
                  <c:x val="-0.15697291428011734"/>
                  <c:y val="-4.2649355684309428E-2"/>
                </c:manualLayout>
              </c:layout>
              <c:spPr>
                <a:noFill/>
                <a:ln w="9525" cap="flat" cmpd="sng" algn="ctr">
                  <a:no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2400" b="1" i="0" u="none" strike="noStrike" kern="1200" baseline="0">
                      <a:solidFill>
                        <a:schemeClr val="bg1"/>
                      </a:solidFill>
                      <a:effectLst>
                        <a:outerShdw blurRad="50800" dist="38100" dir="2700000" algn="tl" rotWithShape="0">
                          <a:prstClr val="black">
                            <a:alpha val="40000"/>
                          </a:prstClr>
                        </a:outerShdw>
                      </a:effectLst>
                      <a:latin typeface="+mj-ea"/>
                      <a:ea typeface="+mj-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gd name="adj1" fmla="val -38925"/>
                        <a:gd name="adj2" fmla="val -5182"/>
                      </a:avLst>
                    </a:prstGeom>
                    <a:noFill/>
                    <a:ln>
                      <a:noFill/>
                    </a:ln>
                  </c15:spPr>
                </c:ext>
                <c:ext xmlns:c16="http://schemas.microsoft.com/office/drawing/2014/chart" uri="{C3380CC4-5D6E-409C-BE32-E72D297353CC}">
                  <c16:uniqueId val="{00000003-0886-8241-8167-DD022A428AB8}"/>
                </c:ext>
              </c:extLst>
            </c:dLbl>
            <c:dLbl>
              <c:idx val="2"/>
              <c:layout>
                <c:manualLayout>
                  <c:x val="0.1573040945830613"/>
                  <c:y val="-0.10618449839411241"/>
                </c:manualLayout>
              </c:layout>
              <c:spPr>
                <a:noFill/>
                <a:ln w="9525" cap="flat" cmpd="sng" algn="ctr">
                  <a:no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2000" b="1" i="0" u="none" strike="noStrike" kern="1200" baseline="0">
                      <a:solidFill>
                        <a:schemeClr val="bg1"/>
                      </a:solidFill>
                      <a:effectLst>
                        <a:outerShdw blurRad="50800" dist="38100" dir="2700000" algn="tl" rotWithShape="0">
                          <a:prstClr val="black">
                            <a:alpha val="40000"/>
                          </a:prstClr>
                        </a:outerShdw>
                      </a:effectLst>
                      <a:latin typeface="+mj-ea"/>
                      <a:ea typeface="+mj-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gd name="adj1" fmla="val 46219"/>
                        <a:gd name="adj2" fmla="val -17312"/>
                      </a:avLst>
                    </a:prstGeom>
                    <a:noFill/>
                    <a:ln>
                      <a:noFill/>
                    </a:ln>
                  </c15:spPr>
                </c:ext>
                <c:ext xmlns:c16="http://schemas.microsoft.com/office/drawing/2014/chart" uri="{C3380CC4-5D6E-409C-BE32-E72D297353CC}">
                  <c16:uniqueId val="{00000005-0886-8241-8167-DD022A428AB8}"/>
                </c:ext>
              </c:extLst>
            </c:dLbl>
            <c:dLbl>
              <c:idx val="3"/>
              <c:layout>
                <c:manualLayout>
                  <c:x val="9.1607130620815463E-2"/>
                  <c:y val="0.16661381529444233"/>
                </c:manualLayout>
              </c:layout>
              <c:spPr>
                <a:noFill/>
                <a:ln w="9525" cap="flat" cmpd="sng" algn="ctr">
                  <a:no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1800" b="1" i="0" u="none" strike="noStrike" kern="1200" baseline="0">
                      <a:solidFill>
                        <a:schemeClr val="bg1"/>
                      </a:solidFill>
                      <a:effectLst>
                        <a:outerShdw blurRad="50800" dist="38100" dir="2700000" algn="tl" rotWithShape="0">
                          <a:prstClr val="black">
                            <a:alpha val="40000"/>
                          </a:prstClr>
                        </a:outerShdw>
                      </a:effectLst>
                      <a:latin typeface="+mj-ea"/>
                      <a:ea typeface="+mj-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gd name="adj1" fmla="val 17430"/>
                        <a:gd name="adj2" fmla="val 40601"/>
                      </a:avLst>
                    </a:prstGeom>
                    <a:noFill/>
                    <a:ln>
                      <a:noFill/>
                    </a:ln>
                  </c15:spPr>
                </c:ext>
                <c:ext xmlns:c16="http://schemas.microsoft.com/office/drawing/2014/chart" uri="{C3380CC4-5D6E-409C-BE32-E72D297353CC}">
                  <c16:uniqueId val="{00000007-0886-8241-8167-DD022A428AB8}"/>
                </c:ext>
              </c:extLst>
            </c:dLbl>
            <c:spPr>
              <a:solidFill>
                <a:schemeClr val="lt1"/>
              </a:solidFill>
              <a:ln>
                <a:solidFill>
                  <a:schemeClr val="dk1">
                    <a:lumMod val="25000"/>
                    <a:lumOff val="75000"/>
                  </a:schemeClr>
                </a:solidFill>
              </a:ln>
              <a:effectLst/>
            </c:spPr>
            <c:txPr>
              <a:bodyPr rot="0" spcFirstLastPara="1" vertOverflow="clip" horzOverflow="clip" vert="horz" wrap="square" lIns="38100" tIns="19050" rIns="38100" bIns="19050" anchor="ctr" anchorCtr="1">
                <a:spAutoFit/>
              </a:bodyPr>
              <a:lstStyle/>
              <a:p>
                <a:pPr>
                  <a:defRPr sz="1800" b="0" i="0" u="none" strike="noStrike" kern="1200" baseline="0">
                    <a:solidFill>
                      <a:schemeClr val="dk1">
                        <a:lumMod val="65000"/>
                        <a:lumOff val="35000"/>
                      </a:schemeClr>
                    </a:solidFill>
                    <a:effectLst>
                      <a:outerShdw blurRad="50800" dist="38100" dir="2700000" algn="tl" rotWithShape="0">
                        <a:prstClr val="black">
                          <a:alpha val="40000"/>
                        </a:prstClr>
                      </a:outerShdw>
                    </a:effectLst>
                    <a:latin typeface="+mj-ea"/>
                    <a:ea typeface="+mj-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[Q1.xlsx]工作表1!$A$2:$A$5</c:f>
              <c:strCache>
                <c:ptCount val="4"/>
                <c:pt idx="0">
                  <c:v>完全沒有壓力</c:v>
                </c:pt>
                <c:pt idx="1">
                  <c:v>有些壓力</c:v>
                </c:pt>
                <c:pt idx="2">
                  <c:v>中等程度壓力</c:v>
                </c:pt>
                <c:pt idx="3">
                  <c:v>很大壓力</c:v>
                </c:pt>
              </c:strCache>
            </c:strRef>
          </c:cat>
          <c:val>
            <c:numRef>
              <c:f>[Q1.xlsx]工作表1!$B$2:$B$5</c:f>
              <c:numCache>
                <c:formatCode>0.0%</c:formatCode>
                <c:ptCount val="4"/>
                <c:pt idx="0">
                  <c:v>7.1999999999999995E-2</c:v>
                </c:pt>
                <c:pt idx="1">
                  <c:v>0.48899999999999999</c:v>
                </c:pt>
                <c:pt idx="2">
                  <c:v>0.247</c:v>
                </c:pt>
                <c:pt idx="3">
                  <c:v>0.192</c:v>
                </c:pt>
              </c:numCache>
            </c:numRef>
          </c:val>
          <c:extLst>
            <c:ext xmlns:c16="http://schemas.microsoft.com/office/drawing/2014/chart" uri="{C3380CC4-5D6E-409C-BE32-E72D297353CC}">
              <c16:uniqueId val="{00000008-0886-8241-8167-DD022A428AB8}"/>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C00000"/>
              </a:solidFill>
              <a:ln>
                <a:noFill/>
              </a:ln>
              <a:effectLst/>
            </c:spPr>
            <c:extLst>
              <c:ext xmlns:c16="http://schemas.microsoft.com/office/drawing/2014/chart" uri="{C3380CC4-5D6E-409C-BE32-E72D297353CC}">
                <c16:uniqueId val="{00000001-1EF1-5942-AA5A-76BD04F0D9A3}"/>
              </c:ext>
            </c:extLst>
          </c:dPt>
          <c:dPt>
            <c:idx val="1"/>
            <c:invertIfNegative val="0"/>
            <c:bubble3D val="0"/>
            <c:spPr>
              <a:solidFill>
                <a:srgbClr val="C00000"/>
              </a:solidFill>
              <a:ln>
                <a:noFill/>
              </a:ln>
              <a:effectLst/>
            </c:spPr>
            <c:extLst>
              <c:ext xmlns:c16="http://schemas.microsoft.com/office/drawing/2014/chart" uri="{C3380CC4-5D6E-409C-BE32-E72D297353CC}">
                <c16:uniqueId val="{00000002-1EF1-5942-AA5A-76BD04F0D9A3}"/>
              </c:ext>
            </c:extLst>
          </c:dPt>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j-ea"/>
                    <a:ea typeface="+mj-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工作表1!$A$2:$A$8</c:f>
              <c:strCache>
                <c:ptCount val="7"/>
                <c:pt idx="0">
                  <c:v>子女的學習進度</c:v>
                </c:pt>
                <c:pt idx="1">
                  <c:v>子女的行為問題</c:v>
                </c:pt>
                <c:pt idx="2">
                  <c:v>有關疫情的焦慮</c:v>
                </c:pt>
                <c:pt idx="3">
                  <c:v>經濟因素</c:v>
                </c:pt>
                <c:pt idx="4">
                  <c:v>欠缺支援</c:v>
                </c:pt>
                <c:pt idx="5">
                  <c:v>工作因素</c:v>
                </c:pt>
                <c:pt idx="6">
                  <c:v>夫妻關係</c:v>
                </c:pt>
              </c:strCache>
            </c:strRef>
          </c:cat>
          <c:val>
            <c:numRef>
              <c:f>工作表1!$B$2:$B$8</c:f>
              <c:numCache>
                <c:formatCode>0.0%</c:formatCode>
                <c:ptCount val="7"/>
                <c:pt idx="0">
                  <c:v>0.84899999999999998</c:v>
                </c:pt>
                <c:pt idx="1">
                  <c:v>0.53</c:v>
                </c:pt>
                <c:pt idx="2">
                  <c:v>0.505</c:v>
                </c:pt>
                <c:pt idx="3">
                  <c:v>0.38100000000000001</c:v>
                </c:pt>
                <c:pt idx="4">
                  <c:v>0.38</c:v>
                </c:pt>
                <c:pt idx="5">
                  <c:v>0.308</c:v>
                </c:pt>
                <c:pt idx="6">
                  <c:v>0.13700000000000001</c:v>
                </c:pt>
              </c:numCache>
            </c:numRef>
          </c:val>
          <c:extLst>
            <c:ext xmlns:c16="http://schemas.microsoft.com/office/drawing/2014/chart" uri="{C3380CC4-5D6E-409C-BE32-E72D297353CC}">
              <c16:uniqueId val="{00000000-1EF1-5942-AA5A-76BD04F0D9A3}"/>
            </c:ext>
          </c:extLst>
        </c:ser>
        <c:dLbls>
          <c:showLegendKey val="0"/>
          <c:showVal val="0"/>
          <c:showCatName val="0"/>
          <c:showSerName val="0"/>
          <c:showPercent val="0"/>
          <c:showBubbleSize val="0"/>
        </c:dLbls>
        <c:gapWidth val="219"/>
        <c:overlap val="-27"/>
        <c:axId val="52044416"/>
        <c:axId val="52174208"/>
      </c:barChart>
      <c:catAx>
        <c:axId val="52044416"/>
        <c:scaling>
          <c:orientation val="minMax"/>
        </c:scaling>
        <c:delete val="0"/>
        <c:axPos val="b"/>
        <c:title>
          <c:tx>
            <c:rich>
              <a:bodyPr rot="0" spcFirstLastPara="1" vertOverflow="ellipsis" vert="horz" wrap="square" anchor="ctr" anchorCtr="1"/>
              <a:lstStyle/>
              <a:p>
                <a:pPr>
                  <a:defRPr sz="1800" b="0" i="0" u="none" strike="noStrike" kern="1200" baseline="0">
                    <a:solidFill>
                      <a:schemeClr val="bg1">
                        <a:lumMod val="50000"/>
                      </a:schemeClr>
                    </a:solidFill>
                    <a:latin typeface="+mj-ea"/>
                    <a:ea typeface="+mj-ea"/>
                    <a:cs typeface="+mn-cs"/>
                  </a:defRPr>
                </a:pPr>
                <a:r>
                  <a:rPr lang="zh-TW" sz="1800" b="0" i="0" dirty="0">
                    <a:solidFill>
                      <a:schemeClr val="bg1">
                        <a:lumMod val="50000"/>
                      </a:schemeClr>
                    </a:solidFill>
                  </a:rPr>
                  <a:t>壓力原因</a:t>
                </a:r>
                <a:r>
                  <a:rPr lang="zh-HK" sz="1800" b="0" i="0" dirty="0">
                    <a:solidFill>
                      <a:schemeClr val="bg1">
                        <a:lumMod val="50000"/>
                      </a:schemeClr>
                    </a:solidFill>
                  </a:rPr>
                  <a:t> （可選多於一項）</a:t>
                </a:r>
                <a:endParaRPr lang="zh-TW" sz="1800" b="0" i="0" dirty="0">
                  <a:solidFill>
                    <a:schemeClr val="bg1">
                      <a:lumMod val="50000"/>
                    </a:schemeClr>
                  </a:solidFill>
                </a:endParaRPr>
              </a:p>
            </c:rich>
          </c:tx>
          <c:layout>
            <c:manualLayout>
              <c:xMode val="edge"/>
              <c:yMode val="edge"/>
              <c:x val="0.34546411523358256"/>
              <c:y val="0.82092814116865065"/>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bg1">
                      <a:lumMod val="50000"/>
                    </a:schemeClr>
                  </a:solidFill>
                  <a:latin typeface="+mj-ea"/>
                  <a:ea typeface="+mj-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effectLst>
                  <a:outerShdw blurRad="50800" dist="38100" dir="2700000" algn="tl" rotWithShape="0">
                    <a:prstClr val="black">
                      <a:alpha val="40000"/>
                    </a:prstClr>
                  </a:outerShdw>
                </a:effectLst>
                <a:latin typeface="+mj-ea"/>
                <a:ea typeface="+mj-ea"/>
                <a:cs typeface="+mn-cs"/>
              </a:defRPr>
            </a:pPr>
            <a:endParaRPr lang="en-US"/>
          </a:p>
        </c:txPr>
        <c:crossAx val="52174208"/>
        <c:crosses val="autoZero"/>
        <c:auto val="1"/>
        <c:lblAlgn val="ctr"/>
        <c:lblOffset val="100"/>
        <c:noMultiLvlLbl val="0"/>
      </c:catAx>
      <c:valAx>
        <c:axId val="52174208"/>
        <c:scaling>
          <c:orientation val="minMax"/>
        </c:scaling>
        <c:delete val="1"/>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bg1">
                        <a:lumMod val="50000"/>
                      </a:schemeClr>
                    </a:solidFill>
                    <a:latin typeface="+mj-ea"/>
                    <a:ea typeface="+mj-ea"/>
                    <a:cs typeface="+mn-cs"/>
                  </a:defRPr>
                </a:pPr>
                <a:r>
                  <a:rPr lang="zh-TW" sz="1800" b="0">
                    <a:solidFill>
                      <a:schemeClr val="bg1">
                        <a:lumMod val="50000"/>
                      </a:schemeClr>
                    </a:solidFill>
                  </a:rPr>
                  <a:t>百分比</a:t>
                </a:r>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bg1">
                      <a:lumMod val="50000"/>
                    </a:schemeClr>
                  </a:solidFill>
                  <a:latin typeface="+mj-ea"/>
                  <a:ea typeface="+mj-ea"/>
                  <a:cs typeface="+mn-cs"/>
                </a:defRPr>
              </a:pPr>
              <a:endParaRPr lang="en-US"/>
            </a:p>
          </c:txPr>
        </c:title>
        <c:numFmt formatCode="0.0%" sourceLinked="1"/>
        <c:majorTickMark val="none"/>
        <c:minorTickMark val="none"/>
        <c:tickLblPos val="nextTo"/>
        <c:crossAx val="52044416"/>
        <c:crosses val="autoZero"/>
        <c:crossBetween val="between"/>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mj-ea"/>
          <a:ea typeface="+mj-ea"/>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工作表1!$B$1</c:f>
              <c:strCache>
                <c:ptCount val="1"/>
                <c:pt idx="0">
                  <c:v>欄2</c:v>
                </c:pt>
              </c:strCache>
            </c:strRef>
          </c:tx>
          <c:dPt>
            <c:idx val="0"/>
            <c:bubble3D val="0"/>
            <c:spPr>
              <a:solidFill>
                <a:schemeClr val="bg1">
                  <a:lumMod val="65000"/>
                </a:schemeClr>
              </a:solidFill>
              <a:ln w="19050">
                <a:solidFill>
                  <a:schemeClr val="lt1"/>
                </a:solidFill>
              </a:ln>
              <a:effectLst/>
            </c:spPr>
            <c:extLst>
              <c:ext xmlns:c16="http://schemas.microsoft.com/office/drawing/2014/chart" uri="{C3380CC4-5D6E-409C-BE32-E72D297353CC}">
                <c16:uniqueId val="{00000001-AA6F-D640-BE94-353AABBAA556}"/>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AA6F-D640-BE94-353AABBAA556}"/>
              </c:ext>
            </c:extLst>
          </c:dPt>
          <c:dPt>
            <c:idx val="2"/>
            <c:bubble3D val="0"/>
            <c:spPr>
              <a:solidFill>
                <a:schemeClr val="accent5"/>
              </a:solidFill>
              <a:ln w="19050">
                <a:solidFill>
                  <a:schemeClr val="lt1"/>
                </a:solidFill>
              </a:ln>
              <a:effectLst/>
            </c:spPr>
            <c:extLst>
              <c:ext xmlns:c16="http://schemas.microsoft.com/office/drawing/2014/chart" uri="{C3380CC4-5D6E-409C-BE32-E72D297353CC}">
                <c16:uniqueId val="{00000005-AA6F-D640-BE94-353AABBAA556}"/>
              </c:ext>
            </c:extLst>
          </c:dPt>
          <c:dPt>
            <c:idx val="3"/>
            <c:bubble3D val="0"/>
            <c:explosion val="19"/>
            <c:spPr>
              <a:solidFill>
                <a:schemeClr val="accent1">
                  <a:lumMod val="60000"/>
                </a:schemeClr>
              </a:solidFill>
              <a:ln w="19050">
                <a:solidFill>
                  <a:schemeClr val="lt1"/>
                </a:solidFill>
              </a:ln>
              <a:effectLst/>
            </c:spPr>
            <c:extLst>
              <c:ext xmlns:c16="http://schemas.microsoft.com/office/drawing/2014/chart" uri="{C3380CC4-5D6E-409C-BE32-E72D297353CC}">
                <c16:uniqueId val="{00000007-AA6F-D640-BE94-353AABBAA556}"/>
              </c:ext>
            </c:extLst>
          </c:dPt>
          <c:dLbls>
            <c:dLbl>
              <c:idx val="0"/>
              <c:layout>
                <c:manualLayout>
                  <c:x val="8.9229616367073994E-2"/>
                  <c:y val="0.19980131571942747"/>
                </c:manualLayout>
              </c:layout>
              <c:spPr>
                <a:noFill/>
                <a:ln w="9525" cap="flat" cmpd="sng" algn="ctr">
                  <a:no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2000" b="1" i="0" u="none" strike="noStrike" kern="1200" baseline="0">
                      <a:solidFill>
                        <a:schemeClr val="bg1"/>
                      </a:solidFill>
                      <a:effectLst>
                        <a:outerShdw blurRad="50800" dist="38100" dir="2700000" algn="tl" rotWithShape="0">
                          <a:prstClr val="black">
                            <a:alpha val="40000"/>
                          </a:prstClr>
                        </a:outerShdw>
                      </a:effectLst>
                      <a:latin typeface="+mj-ea"/>
                      <a:ea typeface="+mj-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gd name="adj1" fmla="val -84883"/>
                        <a:gd name="adj2" fmla="val 150110"/>
                      </a:avLst>
                    </a:prstGeom>
                    <a:noFill/>
                    <a:ln>
                      <a:noFill/>
                    </a:ln>
                  </c15:spPr>
                </c:ext>
                <c:ext xmlns:c16="http://schemas.microsoft.com/office/drawing/2014/chart" uri="{C3380CC4-5D6E-409C-BE32-E72D297353CC}">
                  <c16:uniqueId val="{00000001-AA6F-D640-BE94-353AABBAA556}"/>
                </c:ext>
              </c:extLst>
            </c:dLbl>
            <c:dLbl>
              <c:idx val="1"/>
              <c:layout>
                <c:manualLayout>
                  <c:x val="-0.13965400126372446"/>
                  <c:y val="-8.5300701711012797E-2"/>
                </c:manualLayout>
              </c:layout>
              <c:spPr>
                <a:noFill/>
                <a:ln w="9525" cap="flat" cmpd="sng" algn="ctr">
                  <a:no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2000" b="1" i="0" u="none" strike="noStrike" kern="1200" baseline="0">
                      <a:solidFill>
                        <a:schemeClr val="bg1"/>
                      </a:solidFill>
                      <a:effectLst>
                        <a:outerShdw blurRad="50800" dist="38100" dir="2700000" algn="tl" rotWithShape="0">
                          <a:prstClr val="black">
                            <a:alpha val="40000"/>
                          </a:prstClr>
                        </a:outerShdw>
                      </a:effectLst>
                      <a:latin typeface="+mj-ea"/>
                      <a:ea typeface="+mj-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gd name="adj1" fmla="val -18685"/>
                        <a:gd name="adj2" fmla="val -287853"/>
                      </a:avLst>
                    </a:prstGeom>
                    <a:noFill/>
                    <a:ln>
                      <a:noFill/>
                    </a:ln>
                  </c15:spPr>
                </c:ext>
                <c:ext xmlns:c16="http://schemas.microsoft.com/office/drawing/2014/chart" uri="{C3380CC4-5D6E-409C-BE32-E72D297353CC}">
                  <c16:uniqueId val="{00000003-AA6F-D640-BE94-353AABBAA556}"/>
                </c:ext>
              </c:extLst>
            </c:dLbl>
            <c:dLbl>
              <c:idx val="2"/>
              <c:layout>
                <c:manualLayout>
                  <c:x val="0.17773134532757259"/>
                  <c:y val="-8.3238818445095494E-2"/>
                </c:manualLayout>
              </c:layout>
              <c:spPr>
                <a:noFill/>
                <a:ln w="9525" cap="flat" cmpd="sng" algn="ctr">
                  <a:no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2000" b="1" i="0" u="none" strike="noStrike" kern="1200" baseline="0">
                      <a:solidFill>
                        <a:schemeClr val="bg1"/>
                      </a:solidFill>
                      <a:effectLst>
                        <a:outerShdw blurRad="50800" dist="38100" dir="2700000" algn="tl" rotWithShape="0">
                          <a:prstClr val="black">
                            <a:alpha val="40000"/>
                          </a:prstClr>
                        </a:outerShdw>
                      </a:effectLst>
                      <a:latin typeface="+mj-ea"/>
                      <a:ea typeface="+mj-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gd name="adj1" fmla="val 114245"/>
                        <a:gd name="adj2" fmla="val 129092"/>
                      </a:avLst>
                    </a:prstGeom>
                    <a:noFill/>
                    <a:ln>
                      <a:noFill/>
                    </a:ln>
                  </c15:spPr>
                </c:ext>
                <c:ext xmlns:c16="http://schemas.microsoft.com/office/drawing/2014/chart" uri="{C3380CC4-5D6E-409C-BE32-E72D297353CC}">
                  <c16:uniqueId val="{00000005-AA6F-D640-BE94-353AABBAA556}"/>
                </c:ext>
              </c:extLst>
            </c:dLbl>
            <c:dLbl>
              <c:idx val="3"/>
              <c:delete val="1"/>
              <c:extLst>
                <c:ext xmlns:c15="http://schemas.microsoft.com/office/drawing/2012/chart" uri="{CE6537A1-D6FC-4f65-9D91-7224C49458BB}"/>
                <c:ext xmlns:c16="http://schemas.microsoft.com/office/drawing/2014/chart" uri="{C3380CC4-5D6E-409C-BE32-E72D297353CC}">
                  <c16:uniqueId val="{00000007-AA6F-D640-BE94-353AABBAA556}"/>
                </c:ext>
              </c:extLst>
            </c:dLbl>
            <c:spPr>
              <a:noFill/>
              <a:ln>
                <a:noFill/>
              </a:ln>
              <a:effectLst/>
            </c:spPr>
            <c:txPr>
              <a:bodyPr rot="0" spcFirstLastPara="1" vertOverflow="clip" horzOverflow="clip" vert="horz" wrap="square" lIns="38100" tIns="19050" rIns="38100" bIns="19050" anchor="ctr" anchorCtr="1">
                <a:spAutoFit/>
              </a:bodyPr>
              <a:lstStyle/>
              <a:p>
                <a:pPr>
                  <a:defRPr sz="2000" b="1" i="0" u="none" strike="noStrike" kern="1200" baseline="0">
                    <a:solidFill>
                      <a:schemeClr val="bg1"/>
                    </a:solidFill>
                    <a:effectLst>
                      <a:outerShdw blurRad="50800" dist="38100" dir="2700000" algn="tl" rotWithShape="0">
                        <a:prstClr val="black">
                          <a:alpha val="40000"/>
                        </a:prstClr>
                      </a:outerShdw>
                    </a:effectLst>
                    <a:latin typeface="+mj-ea"/>
                    <a:ea typeface="+mj-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工作表1!$A$2:$A$5</c:f>
              <c:strCache>
                <c:ptCount val="4"/>
                <c:pt idx="0">
                  <c:v>完全不足夠</c:v>
                </c:pt>
                <c:pt idx="1">
                  <c:v>一般足夠</c:v>
                </c:pt>
                <c:pt idx="2">
                  <c:v>中等程度足夠</c:v>
                </c:pt>
                <c:pt idx="3">
                  <c:v>完全足夠</c:v>
                </c:pt>
              </c:strCache>
            </c:strRef>
          </c:cat>
          <c:val>
            <c:numRef>
              <c:f>工作表1!$B$2:$B$5</c:f>
              <c:numCache>
                <c:formatCode>0.0%</c:formatCode>
                <c:ptCount val="4"/>
                <c:pt idx="0">
                  <c:v>0.245</c:v>
                </c:pt>
                <c:pt idx="1">
                  <c:v>0.53500000000000003</c:v>
                </c:pt>
                <c:pt idx="2">
                  <c:v>0.19500000000000001</c:v>
                </c:pt>
                <c:pt idx="3">
                  <c:v>2.5000000000000001E-2</c:v>
                </c:pt>
              </c:numCache>
            </c:numRef>
          </c:val>
          <c:extLst>
            <c:ext xmlns:c16="http://schemas.microsoft.com/office/drawing/2014/chart" uri="{C3380CC4-5D6E-409C-BE32-E72D297353CC}">
              <c16:uniqueId val="{00000008-AA6F-D640-BE94-353AABBAA556}"/>
            </c:ext>
          </c:extLst>
        </c:ser>
        <c:dLbls>
          <c:showLegendKey val="0"/>
          <c:showVal val="0"/>
          <c:showCatName val="0"/>
          <c:showSerName val="0"/>
          <c:showPercent val="0"/>
          <c:showBubbleSize val="0"/>
          <c:showLeaderLines val="0"/>
        </c:dLbls>
        <c:firstSliceAng val="287"/>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工作表1!$B$1</c:f>
              <c:strCache>
                <c:ptCount val="1"/>
                <c:pt idx="0">
                  <c:v>欄2</c:v>
                </c:pt>
              </c:strCache>
            </c:strRef>
          </c:tx>
          <c:dPt>
            <c:idx val="0"/>
            <c:bubble3D val="0"/>
            <c:spPr>
              <a:solidFill>
                <a:schemeClr val="bg1">
                  <a:lumMod val="65000"/>
                </a:schemeClr>
              </a:solidFill>
              <a:ln w="19050">
                <a:solidFill>
                  <a:schemeClr val="lt1"/>
                </a:solidFill>
              </a:ln>
              <a:effectLst/>
            </c:spPr>
            <c:extLst>
              <c:ext xmlns:c16="http://schemas.microsoft.com/office/drawing/2014/chart" uri="{C3380CC4-5D6E-409C-BE32-E72D297353CC}">
                <c16:uniqueId val="{00000001-C0A9-F74C-BDEC-324F3F9A6075}"/>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C0A9-F74C-BDEC-324F3F9A6075}"/>
              </c:ext>
            </c:extLst>
          </c:dPt>
          <c:dPt>
            <c:idx val="2"/>
            <c:bubble3D val="0"/>
            <c:spPr>
              <a:solidFill>
                <a:schemeClr val="accent5"/>
              </a:solidFill>
              <a:ln w="19050">
                <a:solidFill>
                  <a:schemeClr val="lt1"/>
                </a:solidFill>
              </a:ln>
              <a:effectLst/>
            </c:spPr>
            <c:extLst>
              <c:ext xmlns:c16="http://schemas.microsoft.com/office/drawing/2014/chart" uri="{C3380CC4-5D6E-409C-BE32-E72D297353CC}">
                <c16:uniqueId val="{00000005-C0A9-F74C-BDEC-324F3F9A6075}"/>
              </c:ext>
            </c:extLst>
          </c:dPt>
          <c:dPt>
            <c:idx val="3"/>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7-C0A9-F74C-BDEC-324F3F9A6075}"/>
              </c:ext>
            </c:extLst>
          </c:dPt>
          <c:dLbls>
            <c:dLbl>
              <c:idx val="0"/>
              <c:layout>
                <c:manualLayout>
                  <c:x val="-0.16340074355407896"/>
                  <c:y val="1.2945440643448295E-3"/>
                </c:manualLayout>
              </c:layout>
              <c:spPr>
                <a:noFill/>
                <a:ln w="9525" cap="flat" cmpd="sng" algn="ctr">
                  <a:no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2000" b="1" i="0" u="none" strike="noStrike" kern="1200" baseline="0">
                      <a:solidFill>
                        <a:schemeClr val="bg1"/>
                      </a:solidFill>
                      <a:effectLst>
                        <a:outerShdw blurRad="50800" dist="38100" dir="2700000" algn="tl" rotWithShape="0">
                          <a:prstClr val="black">
                            <a:alpha val="40000"/>
                          </a:prstClr>
                        </a:outerShdw>
                      </a:effectLst>
                      <a:latin typeface="+mj-ea"/>
                      <a:ea typeface="+mj-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gd name="adj1" fmla="val -84883"/>
                        <a:gd name="adj2" fmla="val 150110"/>
                      </a:avLst>
                    </a:prstGeom>
                    <a:noFill/>
                    <a:ln>
                      <a:noFill/>
                    </a:ln>
                  </c15:spPr>
                </c:ext>
                <c:ext xmlns:c16="http://schemas.microsoft.com/office/drawing/2014/chart" uri="{C3380CC4-5D6E-409C-BE32-E72D297353CC}">
                  <c16:uniqueId val="{00000001-C0A9-F74C-BDEC-324F3F9A6075}"/>
                </c:ext>
              </c:extLst>
            </c:dLbl>
            <c:dLbl>
              <c:idx val="1"/>
              <c:layout>
                <c:manualLayout>
                  <c:x val="0.14669102732310862"/>
                  <c:y val="-0.10745289191792202"/>
                </c:manualLayout>
              </c:layout>
              <c:tx>
                <c:rich>
                  <a:bodyPr rot="0" spcFirstLastPara="1" vertOverflow="clip" horzOverflow="clip" vert="horz" wrap="square" lIns="38100" tIns="19050" rIns="38100" bIns="19050" anchor="ctr" anchorCtr="1">
                    <a:spAutoFit/>
                  </a:bodyPr>
                  <a:lstStyle/>
                  <a:p>
                    <a:pPr>
                      <a:defRPr sz="2000" b="1" i="0" u="none" strike="noStrike" kern="1200" baseline="0">
                        <a:solidFill>
                          <a:schemeClr val="bg1"/>
                        </a:solidFill>
                        <a:effectLst>
                          <a:outerShdw blurRad="50800" dist="38100" dir="2700000" algn="tl" rotWithShape="0">
                            <a:prstClr val="black">
                              <a:alpha val="40000"/>
                            </a:prstClr>
                          </a:outerShdw>
                        </a:effectLst>
                        <a:latin typeface="+mj-ea"/>
                        <a:ea typeface="+mj-ea"/>
                        <a:cs typeface="+mn-cs"/>
                      </a:defRPr>
                    </a:pPr>
                    <a:fld id="{07A71D95-D9F7-B043-92DC-05FE3C74A1A5}" type="CATEGORYNAME">
                      <a:rPr lang="zh-HK" altLang="en-US" sz="2000" b="1" smtClean="0">
                        <a:solidFill>
                          <a:schemeClr val="bg1"/>
                        </a:solidFill>
                        <a:effectLst>
                          <a:outerShdw blurRad="50800" dist="38100" dir="2700000" algn="tl" rotWithShape="0">
                            <a:prstClr val="black">
                              <a:alpha val="40000"/>
                            </a:prstClr>
                          </a:outerShdw>
                        </a:effectLst>
                        <a:latin typeface="+mj-ea"/>
                        <a:ea typeface="+mj-ea"/>
                      </a:rPr>
                      <a:pPr>
                        <a:defRPr sz="2000" b="1">
                          <a:solidFill>
                            <a:schemeClr val="bg1"/>
                          </a:solidFill>
                          <a:effectLst>
                            <a:outerShdw blurRad="50800" dist="38100" dir="2700000" algn="tl" rotWithShape="0">
                              <a:prstClr val="black">
                                <a:alpha val="40000"/>
                              </a:prstClr>
                            </a:outerShdw>
                          </a:effectLst>
                          <a:latin typeface="+mj-ea"/>
                          <a:ea typeface="+mj-ea"/>
                        </a:defRPr>
                      </a:pPr>
                      <a:t>[CATEGORY NAME]</a:t>
                    </a:fld>
                    <a:endParaRPr lang="zh-HK" altLang="en-US" sz="2000" b="1" baseline="0" dirty="0">
                      <a:solidFill>
                        <a:schemeClr val="bg1"/>
                      </a:solidFill>
                      <a:effectLst>
                        <a:outerShdw blurRad="50800" dist="38100" dir="2700000" algn="tl" rotWithShape="0">
                          <a:prstClr val="black">
                            <a:alpha val="40000"/>
                          </a:prstClr>
                        </a:outerShdw>
                      </a:effectLst>
                      <a:latin typeface="+mj-ea"/>
                      <a:ea typeface="+mj-ea"/>
                    </a:endParaRPr>
                  </a:p>
                  <a:p>
                    <a:pPr>
                      <a:defRPr sz="2000" b="1">
                        <a:solidFill>
                          <a:schemeClr val="bg1"/>
                        </a:solidFill>
                        <a:effectLst>
                          <a:outerShdw blurRad="50800" dist="38100" dir="2700000" algn="tl" rotWithShape="0">
                            <a:prstClr val="black">
                              <a:alpha val="40000"/>
                            </a:prstClr>
                          </a:outerShdw>
                        </a:effectLst>
                        <a:latin typeface="+mj-ea"/>
                        <a:ea typeface="+mj-ea"/>
                      </a:defRPr>
                    </a:pPr>
                    <a:fld id="{557CA221-FB5E-EB4F-8307-498D0BAD95BF}" type="VALUE">
                      <a:rPr lang="en-US" altLang="zh-HK" sz="2000" b="1" baseline="0" smtClean="0">
                        <a:solidFill>
                          <a:schemeClr val="bg1"/>
                        </a:solidFill>
                        <a:effectLst>
                          <a:outerShdw blurRad="50800" dist="38100" dir="2700000" algn="tl" rotWithShape="0">
                            <a:prstClr val="black">
                              <a:alpha val="40000"/>
                            </a:prstClr>
                          </a:outerShdw>
                        </a:effectLst>
                        <a:latin typeface="+mj-ea"/>
                        <a:ea typeface="+mj-ea"/>
                      </a:rPr>
                      <a:pPr>
                        <a:defRPr sz="2000" b="1">
                          <a:solidFill>
                            <a:schemeClr val="bg1"/>
                          </a:solidFill>
                          <a:effectLst>
                            <a:outerShdw blurRad="50800" dist="38100" dir="2700000" algn="tl" rotWithShape="0">
                              <a:prstClr val="black">
                                <a:alpha val="40000"/>
                              </a:prstClr>
                            </a:outerShdw>
                          </a:effectLst>
                          <a:latin typeface="+mj-ea"/>
                          <a:ea typeface="+mj-ea"/>
                        </a:defRPr>
                      </a:pPr>
                      <a:t>[VALUE]</a:t>
                    </a:fld>
                    <a:endParaRPr lang="en-GB"/>
                  </a:p>
                </c:rich>
              </c:tx>
              <c:spPr>
                <a:noFill/>
                <a:ln w="9525" cap="flat" cmpd="sng" algn="ctr">
                  <a:noFill/>
                  <a:prstDash val="solid"/>
                  <a:round/>
                  <a:headEnd type="none" w="med" len="med"/>
                  <a:tailEnd type="none" w="med" len="med"/>
                </a:ln>
                <a:effectLst/>
              </c:spPr>
              <c:txPr>
                <a:bodyPr rot="0" spcFirstLastPara="1" vertOverflow="clip" horzOverflow="clip" vert="horz" wrap="square" lIns="38100" tIns="19050" rIns="38100" bIns="19050" anchor="ctr" anchorCtr="1">
                  <a:spAutoFit/>
                </a:bodyPr>
                <a:lstStyle/>
                <a:p>
                  <a:pPr>
                    <a:defRPr sz="2000" b="1" i="0" u="none" strike="noStrike" kern="1200" baseline="0">
                      <a:solidFill>
                        <a:schemeClr val="bg1"/>
                      </a:solidFill>
                      <a:effectLst>
                        <a:outerShdw blurRad="50800" dist="38100" dir="2700000" algn="tl" rotWithShape="0">
                          <a:prstClr val="black">
                            <a:alpha val="40000"/>
                          </a:prstClr>
                        </a:outerShdw>
                      </a:effectLst>
                      <a:latin typeface="+mj-ea"/>
                      <a:ea typeface="+mj-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gd name="adj1" fmla="val 127801"/>
                        <a:gd name="adj2" fmla="val -193760"/>
                      </a:avLst>
                    </a:prstGeom>
                    <a:noFill/>
                    <a:ln>
                      <a:noFill/>
                    </a:ln>
                  </c15:spPr>
                  <c15:dlblFieldTable/>
                  <c15:showDataLabelsRange val="0"/>
                </c:ext>
                <c:ext xmlns:c16="http://schemas.microsoft.com/office/drawing/2014/chart" uri="{C3380CC4-5D6E-409C-BE32-E72D297353CC}">
                  <c16:uniqueId val="{00000003-C0A9-F74C-BDEC-324F3F9A6075}"/>
                </c:ext>
              </c:extLst>
            </c:dLbl>
            <c:dLbl>
              <c:idx val="2"/>
              <c:layout>
                <c:manualLayout>
                  <c:x val="7.2847627904696621E-2"/>
                  <c:y val="7.0825852650771584E-2"/>
                </c:manualLayout>
              </c:layout>
              <c:tx>
                <c:rich>
                  <a:bodyPr rot="-1440000" spcFirstLastPara="1" vertOverflow="clip" horzOverflow="clip" vert="horz" wrap="square" lIns="38100" tIns="19050" rIns="38100" bIns="19050" anchor="ctr" anchorCtr="0">
                    <a:spAutoFit/>
                  </a:bodyPr>
                  <a:lstStyle/>
                  <a:p>
                    <a:pPr algn="just">
                      <a:defRPr sz="1800" b="1" i="0" u="none" strike="noStrike" kern="1200" baseline="0">
                        <a:solidFill>
                          <a:schemeClr val="bg1"/>
                        </a:solidFill>
                        <a:effectLst>
                          <a:outerShdw blurRad="50800" dist="38100" dir="2700000" algn="tl" rotWithShape="0">
                            <a:prstClr val="black">
                              <a:alpha val="40000"/>
                            </a:prstClr>
                          </a:outerShdw>
                        </a:effectLst>
                        <a:latin typeface="+mj-ea"/>
                        <a:ea typeface="+mj-ea"/>
                        <a:cs typeface="+mn-cs"/>
                      </a:defRPr>
                    </a:pPr>
                    <a:fld id="{8DC7E1A5-E648-CB4B-BD53-F85CDBB41609}" type="CATEGORYNAME">
                      <a:rPr lang="zh-TW" altLang="en-US" sz="1800" b="1" smtClean="0">
                        <a:solidFill>
                          <a:schemeClr val="bg1"/>
                        </a:solidFill>
                        <a:effectLst>
                          <a:outerShdw blurRad="50800" dist="38100" dir="2700000" algn="tl" rotWithShape="0">
                            <a:prstClr val="black">
                              <a:alpha val="40000"/>
                            </a:prstClr>
                          </a:outerShdw>
                        </a:effectLst>
                        <a:latin typeface="+mj-ea"/>
                        <a:ea typeface="+mj-ea"/>
                      </a:rPr>
                      <a:pPr algn="just">
                        <a:defRPr sz="1800" b="1">
                          <a:solidFill>
                            <a:schemeClr val="bg1"/>
                          </a:solidFill>
                          <a:effectLst>
                            <a:outerShdw blurRad="50800" dist="38100" dir="2700000" algn="tl" rotWithShape="0">
                              <a:prstClr val="black">
                                <a:alpha val="40000"/>
                              </a:prstClr>
                            </a:outerShdw>
                          </a:effectLst>
                          <a:latin typeface="+mj-ea"/>
                          <a:ea typeface="+mj-ea"/>
                        </a:defRPr>
                      </a:pPr>
                      <a:t>[CATEGORY NAME]</a:t>
                    </a:fld>
                    <a:r>
                      <a:rPr lang="zh-TW" altLang="en-US" sz="1800" b="1" baseline="0" dirty="0">
                        <a:solidFill>
                          <a:schemeClr val="bg1"/>
                        </a:solidFill>
                        <a:effectLst>
                          <a:outerShdw blurRad="50800" dist="38100" dir="2700000" algn="tl" rotWithShape="0">
                            <a:prstClr val="black">
                              <a:alpha val="40000"/>
                            </a:prstClr>
                          </a:outerShdw>
                        </a:effectLst>
                        <a:latin typeface="+mj-ea"/>
                        <a:ea typeface="+mj-ea"/>
                      </a:rPr>
                      <a:t>，</a:t>
                    </a:r>
                    <a:fld id="{90598768-A9E6-D741-A598-29214C3F3717}" type="VALUE">
                      <a:rPr lang="en-US" altLang="zh-TW" sz="1800" b="1" baseline="0" smtClean="0">
                        <a:solidFill>
                          <a:schemeClr val="bg1"/>
                        </a:solidFill>
                        <a:effectLst>
                          <a:outerShdw blurRad="50800" dist="38100" dir="2700000" algn="tl" rotWithShape="0">
                            <a:prstClr val="black">
                              <a:alpha val="40000"/>
                            </a:prstClr>
                          </a:outerShdw>
                        </a:effectLst>
                        <a:latin typeface="+mj-ea"/>
                        <a:ea typeface="+mj-ea"/>
                      </a:rPr>
                      <a:pPr algn="just">
                        <a:defRPr sz="1800" b="1">
                          <a:solidFill>
                            <a:schemeClr val="bg1"/>
                          </a:solidFill>
                          <a:effectLst>
                            <a:outerShdw blurRad="50800" dist="38100" dir="2700000" algn="tl" rotWithShape="0">
                              <a:prstClr val="black">
                                <a:alpha val="40000"/>
                              </a:prstClr>
                            </a:outerShdw>
                          </a:effectLst>
                          <a:latin typeface="+mj-ea"/>
                          <a:ea typeface="+mj-ea"/>
                        </a:defRPr>
                      </a:pPr>
                      <a:t>[VALUE]</a:t>
                    </a:fld>
                    <a:endParaRPr lang="zh-TW" altLang="en-US" sz="1800" b="1" baseline="0" dirty="0">
                      <a:solidFill>
                        <a:schemeClr val="bg1"/>
                      </a:solidFill>
                      <a:effectLst>
                        <a:outerShdw blurRad="50800" dist="38100" dir="2700000" algn="tl" rotWithShape="0">
                          <a:prstClr val="black">
                            <a:alpha val="40000"/>
                          </a:prstClr>
                        </a:outerShdw>
                      </a:effectLst>
                      <a:latin typeface="+mj-ea"/>
                      <a:ea typeface="+mj-ea"/>
                    </a:endParaRPr>
                  </a:p>
                </c:rich>
              </c:tx>
              <c:spPr>
                <a:xfrm>
                  <a:off x="702632" y="139136"/>
                  <a:ext cx="1838474" cy="570541"/>
                </a:xfrm>
                <a:noFill/>
                <a:ln w="9525" cap="flat" cmpd="sng" algn="ctr">
                  <a:noFill/>
                  <a:prstDash val="solid"/>
                  <a:round/>
                  <a:headEnd type="none" w="med" len="med"/>
                  <a:tailEnd type="none" w="med" len="med"/>
                </a:ln>
                <a:effectLst/>
              </c:spPr>
              <c:txPr>
                <a:bodyPr rot="-1440000" spcFirstLastPara="1" vertOverflow="clip" horzOverflow="clip" vert="horz" wrap="square" lIns="38100" tIns="19050" rIns="38100" bIns="19050" anchor="ctr" anchorCtr="0">
                  <a:spAutoFit/>
                </a:bodyPr>
                <a:lstStyle/>
                <a:p>
                  <a:pPr algn="just">
                    <a:defRPr sz="1800" b="1" i="0" u="none" strike="noStrike" kern="1200" baseline="0">
                      <a:solidFill>
                        <a:schemeClr val="bg1"/>
                      </a:solidFill>
                      <a:effectLst>
                        <a:outerShdw blurRad="50800" dist="38100" dir="2700000" algn="tl" rotWithShape="0">
                          <a:prstClr val="black">
                            <a:alpha val="40000"/>
                          </a:prstClr>
                        </a:outerShdw>
                      </a:effectLst>
                      <a:latin typeface="+mj-ea"/>
                      <a:ea typeface="+mj-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gd name="adj1" fmla="val 95426"/>
                        <a:gd name="adj2" fmla="val 105268"/>
                      </a:avLst>
                    </a:prstGeom>
                    <a:noFill/>
                    <a:ln>
                      <a:noFill/>
                    </a:ln>
                  </c15:spPr>
                  <c15:layout>
                    <c:manualLayout>
                      <c:w val="6.4874609865816904E-2"/>
                      <c:h val="0.2942143996706294"/>
                    </c:manualLayout>
                  </c15:layout>
                  <c15:dlblFieldTable/>
                  <c15:showDataLabelsRange val="0"/>
                </c:ext>
                <c:ext xmlns:c16="http://schemas.microsoft.com/office/drawing/2014/chart" uri="{C3380CC4-5D6E-409C-BE32-E72D297353CC}">
                  <c16:uniqueId val="{00000005-C0A9-F74C-BDEC-324F3F9A6075}"/>
                </c:ext>
              </c:extLst>
            </c:dLbl>
            <c:dLbl>
              <c:idx val="3"/>
              <c:layout>
                <c:manualLayout>
                  <c:x val="2.0268067436327832E-2"/>
                  <c:y val="6.3029033135563933E-2"/>
                </c:manualLayout>
              </c:layout>
              <c:tx>
                <c:rich>
                  <a:bodyPr rot="-600000" spcFirstLastPara="1" vertOverflow="clip" horzOverflow="clip" vert="horz" wrap="square" lIns="38100" tIns="19050" rIns="38100" bIns="19050" anchor="ctr" anchorCtr="1">
                    <a:spAutoFit/>
                  </a:bodyPr>
                  <a:lstStyle/>
                  <a:p>
                    <a:pPr>
                      <a:defRPr sz="1600" b="1" i="0" u="none" strike="noStrike" kern="1200" baseline="0">
                        <a:solidFill>
                          <a:schemeClr val="bg1"/>
                        </a:solidFill>
                        <a:effectLst>
                          <a:outerShdw blurRad="50800" dist="38100" dir="2700000" algn="tl" rotWithShape="0">
                            <a:prstClr val="black">
                              <a:alpha val="40000"/>
                            </a:prstClr>
                          </a:outerShdw>
                        </a:effectLst>
                        <a:latin typeface="+mj-ea"/>
                        <a:ea typeface="+mj-ea"/>
                        <a:cs typeface="+mn-cs"/>
                      </a:defRPr>
                    </a:pPr>
                    <a:fld id="{4B849D4C-81EF-F641-9E83-3A047350E80D}" type="CATEGORYNAME">
                      <a:rPr lang="zh-HK" altLang="en-US" sz="1600" b="1" smtClean="0">
                        <a:solidFill>
                          <a:schemeClr val="bg1"/>
                        </a:solidFill>
                        <a:effectLst>
                          <a:outerShdw blurRad="50800" dist="38100" dir="2700000" algn="tl" rotWithShape="0">
                            <a:prstClr val="black">
                              <a:alpha val="40000"/>
                            </a:prstClr>
                          </a:outerShdw>
                        </a:effectLst>
                        <a:latin typeface="+mj-ea"/>
                        <a:ea typeface="+mj-ea"/>
                      </a:rPr>
                      <a:pPr>
                        <a:defRPr sz="1600" b="1">
                          <a:solidFill>
                            <a:schemeClr val="bg1"/>
                          </a:solidFill>
                          <a:effectLst>
                            <a:outerShdw blurRad="50800" dist="38100" dir="2700000" algn="tl" rotWithShape="0">
                              <a:prstClr val="black">
                                <a:alpha val="40000"/>
                              </a:prstClr>
                            </a:outerShdw>
                          </a:effectLst>
                          <a:latin typeface="+mj-ea"/>
                          <a:ea typeface="+mj-ea"/>
                        </a:defRPr>
                      </a:pPr>
                      <a:t>[CATEGORY NAME]</a:t>
                    </a:fld>
                    <a:fld id="{D8D02E60-5FFD-0543-A95D-386C15C1D8D9}" type="VALUE">
                      <a:rPr lang="en-US" altLang="zh-HK" sz="1600" b="1" baseline="0" smtClean="0">
                        <a:solidFill>
                          <a:schemeClr val="bg1"/>
                        </a:solidFill>
                        <a:effectLst>
                          <a:outerShdw blurRad="50800" dist="38100" dir="2700000" algn="tl" rotWithShape="0">
                            <a:prstClr val="black">
                              <a:alpha val="40000"/>
                            </a:prstClr>
                          </a:outerShdw>
                        </a:effectLst>
                        <a:latin typeface="+mj-ea"/>
                        <a:ea typeface="+mj-ea"/>
                      </a:rPr>
                      <a:pPr>
                        <a:defRPr sz="1600" b="1">
                          <a:solidFill>
                            <a:schemeClr val="bg1"/>
                          </a:solidFill>
                          <a:effectLst>
                            <a:outerShdw blurRad="50800" dist="38100" dir="2700000" algn="tl" rotWithShape="0">
                              <a:prstClr val="black">
                                <a:alpha val="40000"/>
                              </a:prstClr>
                            </a:outerShdw>
                          </a:effectLst>
                          <a:latin typeface="+mj-ea"/>
                          <a:ea typeface="+mj-ea"/>
                        </a:defRPr>
                      </a:pPr>
                      <a:t>[VALUE]</a:t>
                    </a:fld>
                    <a:endParaRPr lang="en-GB"/>
                  </a:p>
                </c:rich>
              </c:tx>
              <c:spPr>
                <a:noFill/>
                <a:ln w="9525" cap="flat" cmpd="sng" algn="ctr">
                  <a:noFill/>
                  <a:prstDash val="solid"/>
                  <a:round/>
                  <a:headEnd type="none" w="med" len="med"/>
                  <a:tailEnd type="none" w="med" len="med"/>
                </a:ln>
                <a:effectLst/>
              </c:spPr>
              <c:txPr>
                <a:bodyPr rot="-600000" spcFirstLastPara="1" vertOverflow="clip" horzOverflow="clip" vert="horz" wrap="square" lIns="38100" tIns="19050" rIns="38100" bIns="19050" anchor="ctr" anchorCtr="1">
                  <a:spAutoFit/>
                </a:bodyPr>
                <a:lstStyle/>
                <a:p>
                  <a:pPr>
                    <a:defRPr sz="1600" b="1" i="0" u="none" strike="noStrike" kern="1200" baseline="0">
                      <a:solidFill>
                        <a:schemeClr val="bg1"/>
                      </a:solidFill>
                      <a:effectLst>
                        <a:outerShdw blurRad="50800" dist="38100" dir="2700000" algn="tl" rotWithShape="0">
                          <a:prstClr val="black">
                            <a:alpha val="40000"/>
                          </a:prstClr>
                        </a:outerShdw>
                      </a:effectLst>
                      <a:latin typeface="+mj-ea"/>
                      <a:ea typeface="+mj-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gd name="adj1" fmla="val 18339"/>
                        <a:gd name="adj2" fmla="val 165227"/>
                      </a:avLst>
                    </a:prstGeom>
                    <a:noFill/>
                    <a:ln>
                      <a:noFill/>
                    </a:ln>
                  </c15:spPr>
                  <c15:layout>
                    <c:manualLayout>
                      <c:w val="5.2731654992362723E-2"/>
                      <c:h val="0.19450980392156864"/>
                    </c:manualLayout>
                  </c15:layout>
                  <c15:dlblFieldTable/>
                  <c15:showDataLabelsRange val="0"/>
                </c:ext>
                <c:ext xmlns:c16="http://schemas.microsoft.com/office/drawing/2014/chart" uri="{C3380CC4-5D6E-409C-BE32-E72D297353CC}">
                  <c16:uniqueId val="{00000007-C0A9-F74C-BDEC-324F3F9A6075}"/>
                </c:ext>
              </c:extLst>
            </c:dLbl>
            <c:spPr>
              <a:noFill/>
              <a:ln>
                <a:noFill/>
              </a:ln>
              <a:effectLst/>
            </c:spPr>
            <c:txPr>
              <a:bodyPr rot="0" spcFirstLastPara="1" vertOverflow="clip" horzOverflow="clip" vert="horz" wrap="square" lIns="38100" tIns="19050" rIns="38100" bIns="19050" anchor="ctr" anchorCtr="1">
                <a:spAutoFit/>
              </a:bodyPr>
              <a:lstStyle/>
              <a:p>
                <a:pPr>
                  <a:defRPr sz="1800" b="1" i="0" u="none" strike="noStrike" kern="1200" baseline="0">
                    <a:solidFill>
                      <a:schemeClr val="bg1"/>
                    </a:solidFill>
                    <a:effectLst>
                      <a:outerShdw blurRad="50800" dist="38100" dir="2700000" algn="tl" rotWithShape="0">
                        <a:prstClr val="black">
                          <a:alpha val="40000"/>
                        </a:prstClr>
                      </a:outerShdw>
                    </a:effectLst>
                    <a:latin typeface="+mj-ea"/>
                    <a:ea typeface="+mj-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工作表1!$A$2:$A$5</c:f>
              <c:strCache>
                <c:ptCount val="4"/>
                <c:pt idx="0">
                  <c:v>完全不焦慮</c:v>
                </c:pt>
                <c:pt idx="1">
                  <c:v>有些焦慮</c:v>
                </c:pt>
                <c:pt idx="2">
                  <c:v>中等程度焦慮</c:v>
                </c:pt>
                <c:pt idx="3">
                  <c:v>十分焦慮</c:v>
                </c:pt>
              </c:strCache>
            </c:strRef>
          </c:cat>
          <c:val>
            <c:numRef>
              <c:f>工作表1!$B$2:$B$5</c:f>
              <c:numCache>
                <c:formatCode>0.0%</c:formatCode>
                <c:ptCount val="4"/>
                <c:pt idx="0">
                  <c:v>0.46500000000000002</c:v>
                </c:pt>
                <c:pt idx="1">
                  <c:v>0.433</c:v>
                </c:pt>
                <c:pt idx="2">
                  <c:v>6.3E-2</c:v>
                </c:pt>
                <c:pt idx="3">
                  <c:v>3.9E-2</c:v>
                </c:pt>
              </c:numCache>
            </c:numRef>
          </c:val>
          <c:extLst>
            <c:ext xmlns:c16="http://schemas.microsoft.com/office/drawing/2014/chart" uri="{C3380CC4-5D6E-409C-BE32-E72D297353CC}">
              <c16:uniqueId val="{00000008-C0A9-F74C-BDEC-324F3F9A6075}"/>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5">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275" cy="49836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862" y="0"/>
            <a:ext cx="2946275" cy="498367"/>
          </a:xfrm>
          <a:prstGeom prst="rect">
            <a:avLst/>
          </a:prstGeom>
        </p:spPr>
        <p:txBody>
          <a:bodyPr vert="horz" lIns="91440" tIns="45720" rIns="91440" bIns="45720" rtlCol="0"/>
          <a:lstStyle>
            <a:lvl1pPr algn="r">
              <a:defRPr sz="1200"/>
            </a:lvl1pPr>
          </a:lstStyle>
          <a:p>
            <a:fld id="{57B2BF48-7EE2-4ED0-AE00-98D5C3C5A390}" type="datetimeFigureOut">
              <a:rPr lang="en-US" smtClean="0"/>
              <a:t>8/24/2021</a:t>
            </a:fld>
            <a:endParaRPr lang="en-US"/>
          </a:p>
        </p:txBody>
      </p:sp>
      <p:sp>
        <p:nvSpPr>
          <p:cNvPr id="4" name="Footer Placeholder 3"/>
          <p:cNvSpPr>
            <a:spLocks noGrp="1"/>
          </p:cNvSpPr>
          <p:nvPr>
            <p:ph type="ftr" sz="quarter" idx="2"/>
          </p:nvPr>
        </p:nvSpPr>
        <p:spPr>
          <a:xfrm>
            <a:off x="1" y="9428273"/>
            <a:ext cx="2946275" cy="49836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862" y="9428273"/>
            <a:ext cx="2946275" cy="498367"/>
          </a:xfrm>
          <a:prstGeom prst="rect">
            <a:avLst/>
          </a:prstGeom>
        </p:spPr>
        <p:txBody>
          <a:bodyPr vert="horz" lIns="91440" tIns="45720" rIns="91440" bIns="45720" rtlCol="0" anchor="b"/>
          <a:lstStyle>
            <a:lvl1pPr algn="r">
              <a:defRPr sz="1200"/>
            </a:lvl1pPr>
          </a:lstStyle>
          <a:p>
            <a:fld id="{0FA78147-5700-44C3-AD8F-810A77B790D3}" type="slidenum">
              <a:rPr lang="en-US" smtClean="0"/>
              <a:t>‹#›</a:t>
            </a:fld>
            <a:endParaRPr lang="en-US"/>
          </a:p>
        </p:txBody>
      </p:sp>
    </p:spTree>
    <p:extLst>
      <p:ext uri="{BB962C8B-B14F-4D97-AF65-F5344CB8AC3E}">
        <p14:creationId xmlns:p14="http://schemas.microsoft.com/office/powerpoint/2010/main" val="19520308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3177" tIns="46589" rIns="93177" bIns="46589" rtlCol="0"/>
          <a:lstStyle>
            <a:lvl1pPr algn="r">
              <a:defRPr sz="1200"/>
            </a:lvl1pPr>
          </a:lstStyle>
          <a:p>
            <a:fld id="{9E9642F9-8D7A-0A4C-A3C4-193B9DD7ECE4}" type="datetimeFigureOut">
              <a:rPr lang="en-US" smtClean="0"/>
              <a:t>8/24/2021</a:t>
            </a:fld>
            <a:endParaRPr lang="en-US"/>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3177" tIns="46589" rIns="93177" bIns="46589" rtlCol="0"/>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en-US"/>
          </a:p>
        </p:txBody>
      </p:sp>
      <p:sp>
        <p:nvSpPr>
          <p:cNvPr id="6" name="Footer Placeholder 5"/>
          <p:cNvSpPr>
            <a:spLocks noGrp="1"/>
          </p:cNvSpPr>
          <p:nvPr>
            <p:ph type="ftr" sz="quarter" idx="4"/>
          </p:nvPr>
        </p:nvSpPr>
        <p:spPr>
          <a:xfrm>
            <a:off x="0" y="9428584"/>
            <a:ext cx="2945659" cy="496332"/>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6332"/>
          </a:xfrm>
          <a:prstGeom prst="rect">
            <a:avLst/>
          </a:prstGeom>
        </p:spPr>
        <p:txBody>
          <a:bodyPr vert="horz" lIns="93177" tIns="46589" rIns="93177" bIns="46589" rtlCol="0" anchor="b"/>
          <a:lstStyle>
            <a:lvl1pPr algn="r">
              <a:defRPr sz="1200"/>
            </a:lvl1pPr>
          </a:lstStyle>
          <a:p>
            <a:fld id="{E746E07D-D676-4E49-8CF6-F930171CA733}" type="slidenum">
              <a:rPr lang="en-US" smtClean="0"/>
              <a:t>‹#›</a:t>
            </a:fld>
            <a:endParaRPr lang="en-US"/>
          </a:p>
        </p:txBody>
      </p:sp>
    </p:spTree>
    <p:extLst>
      <p:ext uri="{BB962C8B-B14F-4D97-AF65-F5344CB8AC3E}">
        <p14:creationId xmlns:p14="http://schemas.microsoft.com/office/powerpoint/2010/main" val="243815217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0488" y="744538"/>
            <a:ext cx="6616700" cy="3722687"/>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6A981ED-3134-744E-8CAC-8F9951B04627}" type="slidenum">
              <a:rPr lang="en-US" smtClean="0">
                <a:solidFill>
                  <a:prstClr val="black"/>
                </a:solidFill>
                <a:latin typeface="Calibri"/>
              </a:rPr>
              <a:pPr/>
              <a:t>1</a:t>
            </a:fld>
            <a:endParaRPr lang="en-US">
              <a:solidFill>
                <a:prstClr val="black"/>
              </a:solidFill>
              <a:latin typeface="Calibri"/>
            </a:endParaRPr>
          </a:p>
        </p:txBody>
      </p:sp>
    </p:spTree>
    <p:extLst>
      <p:ext uri="{BB962C8B-B14F-4D97-AF65-F5344CB8AC3E}">
        <p14:creationId xmlns:p14="http://schemas.microsoft.com/office/powerpoint/2010/main" val="1831238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10</a:t>
            </a:fld>
            <a:endParaRPr lang="en-US"/>
          </a:p>
        </p:txBody>
      </p:sp>
    </p:spTree>
    <p:extLst>
      <p:ext uri="{BB962C8B-B14F-4D97-AF65-F5344CB8AC3E}">
        <p14:creationId xmlns:p14="http://schemas.microsoft.com/office/powerpoint/2010/main" val="23699024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11</a:t>
            </a:fld>
            <a:endParaRPr lang="en-US"/>
          </a:p>
        </p:txBody>
      </p:sp>
    </p:spTree>
    <p:extLst>
      <p:ext uri="{BB962C8B-B14F-4D97-AF65-F5344CB8AC3E}">
        <p14:creationId xmlns:p14="http://schemas.microsoft.com/office/powerpoint/2010/main" val="24495286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12</a:t>
            </a:fld>
            <a:endParaRPr lang="en-US"/>
          </a:p>
        </p:txBody>
      </p:sp>
    </p:spTree>
    <p:extLst>
      <p:ext uri="{BB962C8B-B14F-4D97-AF65-F5344CB8AC3E}">
        <p14:creationId xmlns:p14="http://schemas.microsoft.com/office/powerpoint/2010/main" val="36874633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E746E07D-D676-4E49-8CF6-F930171CA733}" type="slidenum">
              <a:rPr lang="en-US" smtClean="0"/>
              <a:t>13</a:t>
            </a:fld>
            <a:endParaRPr lang="en-US"/>
          </a:p>
        </p:txBody>
      </p:sp>
      <p:sp>
        <p:nvSpPr>
          <p:cNvPr id="6" name="備忘稿版面配置區 5">
            <a:extLst>
              <a:ext uri="{FF2B5EF4-FFF2-40B4-BE49-F238E27FC236}">
                <a16:creationId xmlns:a16="http://schemas.microsoft.com/office/drawing/2014/main" id="{39A5A621-2FD5-1548-A655-F3832FDAD66D}"/>
              </a:ext>
            </a:extLst>
          </p:cNvPr>
          <p:cNvSpPr>
            <a:spLocks noGrp="1"/>
          </p:cNvSpPr>
          <p:nvPr>
            <p:ph type="body" sz="quarter" idx="3"/>
          </p:nvPr>
        </p:nvSpPr>
        <p:spPr/>
        <p:txBody>
          <a:bodyPr/>
          <a:lstStyle/>
          <a:p>
            <a:endParaRPr lang="zh-HK" altLang="en-US"/>
          </a:p>
        </p:txBody>
      </p:sp>
    </p:spTree>
    <p:extLst>
      <p:ext uri="{BB962C8B-B14F-4D97-AF65-F5344CB8AC3E}">
        <p14:creationId xmlns:p14="http://schemas.microsoft.com/office/powerpoint/2010/main" val="18647915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E746E07D-D676-4E49-8CF6-F930171CA733}" type="slidenum">
              <a:rPr lang="en-US" smtClean="0"/>
              <a:t>14</a:t>
            </a:fld>
            <a:endParaRPr lang="en-US"/>
          </a:p>
        </p:txBody>
      </p:sp>
      <p:sp>
        <p:nvSpPr>
          <p:cNvPr id="6" name="備忘稿版面配置區 5">
            <a:extLst>
              <a:ext uri="{FF2B5EF4-FFF2-40B4-BE49-F238E27FC236}">
                <a16:creationId xmlns:a16="http://schemas.microsoft.com/office/drawing/2014/main" id="{9D8428B7-C922-144C-AFCB-A41F7A3EAD2E}"/>
              </a:ext>
            </a:extLst>
          </p:cNvPr>
          <p:cNvSpPr>
            <a:spLocks noGrp="1"/>
          </p:cNvSpPr>
          <p:nvPr>
            <p:ph type="body" sz="quarter" idx="3"/>
          </p:nvPr>
        </p:nvSpPr>
        <p:spPr/>
        <p:txBody>
          <a:bodyPr/>
          <a:lstStyle/>
          <a:p>
            <a:endParaRPr lang="zh-HK" altLang="en-US"/>
          </a:p>
        </p:txBody>
      </p:sp>
    </p:spTree>
    <p:extLst>
      <p:ext uri="{BB962C8B-B14F-4D97-AF65-F5344CB8AC3E}">
        <p14:creationId xmlns:p14="http://schemas.microsoft.com/office/powerpoint/2010/main" val="18674255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15</a:t>
            </a:fld>
            <a:endParaRPr lang="en-US"/>
          </a:p>
        </p:txBody>
      </p:sp>
    </p:spTree>
    <p:extLst>
      <p:ext uri="{BB962C8B-B14F-4D97-AF65-F5344CB8AC3E}">
        <p14:creationId xmlns:p14="http://schemas.microsoft.com/office/powerpoint/2010/main" val="21466423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16</a:t>
            </a:fld>
            <a:endParaRPr lang="en-US"/>
          </a:p>
        </p:txBody>
      </p:sp>
    </p:spTree>
    <p:extLst>
      <p:ext uri="{BB962C8B-B14F-4D97-AF65-F5344CB8AC3E}">
        <p14:creationId xmlns:p14="http://schemas.microsoft.com/office/powerpoint/2010/main" val="18142778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17</a:t>
            </a:fld>
            <a:endParaRPr lang="en-US"/>
          </a:p>
        </p:txBody>
      </p:sp>
    </p:spTree>
    <p:extLst>
      <p:ext uri="{BB962C8B-B14F-4D97-AF65-F5344CB8AC3E}">
        <p14:creationId xmlns:p14="http://schemas.microsoft.com/office/powerpoint/2010/main" val="27487643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18</a:t>
            </a:fld>
            <a:endParaRPr lang="en-US"/>
          </a:p>
        </p:txBody>
      </p:sp>
    </p:spTree>
    <p:extLst>
      <p:ext uri="{BB962C8B-B14F-4D97-AF65-F5344CB8AC3E}">
        <p14:creationId xmlns:p14="http://schemas.microsoft.com/office/powerpoint/2010/main" val="31471059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15154"/>
            <a:ext cx="5438140" cy="3298690"/>
          </a:xfrm>
        </p:spPr>
        <p:txBody>
          <a:bodyPr/>
          <a:lstStyle/>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19</a:t>
            </a:fld>
            <a:endParaRPr lang="en-US"/>
          </a:p>
        </p:txBody>
      </p:sp>
    </p:spTree>
    <p:extLst>
      <p:ext uri="{BB962C8B-B14F-4D97-AF65-F5344CB8AC3E}">
        <p14:creationId xmlns:p14="http://schemas.microsoft.com/office/powerpoint/2010/main" val="3972529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44181"/>
            <a:ext cx="5438140" cy="4466987"/>
          </a:xfrm>
        </p:spPr>
        <p:txBody>
          <a:bodyPr/>
          <a:lstStyle/>
          <a:p>
            <a:endParaRPr lang="en-US" sz="4800" dirty="0"/>
          </a:p>
        </p:txBody>
      </p:sp>
      <p:sp>
        <p:nvSpPr>
          <p:cNvPr id="4" name="Slide Number Placeholder 3"/>
          <p:cNvSpPr>
            <a:spLocks noGrp="1"/>
          </p:cNvSpPr>
          <p:nvPr>
            <p:ph type="sldNum" sz="quarter" idx="10"/>
          </p:nvPr>
        </p:nvSpPr>
        <p:spPr/>
        <p:txBody>
          <a:bodyPr/>
          <a:lstStyle/>
          <a:p>
            <a:fld id="{E746E07D-D676-4E49-8CF6-F930171CA733}" type="slidenum">
              <a:rPr lang="en-US" smtClean="0"/>
              <a:t>2</a:t>
            </a:fld>
            <a:endParaRPr lang="en-US"/>
          </a:p>
        </p:txBody>
      </p:sp>
    </p:spTree>
    <p:extLst>
      <p:ext uri="{BB962C8B-B14F-4D97-AF65-F5344CB8AC3E}">
        <p14:creationId xmlns:p14="http://schemas.microsoft.com/office/powerpoint/2010/main" val="33247973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79768" y="4715154"/>
            <a:ext cx="5438140" cy="3298690"/>
          </a:xfrm>
        </p:spPr>
        <p:txBody>
          <a:bodyPr/>
          <a:lstStyle/>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20</a:t>
            </a:fld>
            <a:endParaRPr lang="en-US"/>
          </a:p>
        </p:txBody>
      </p:sp>
    </p:spTree>
    <p:extLst>
      <p:ext uri="{BB962C8B-B14F-4D97-AF65-F5344CB8AC3E}">
        <p14:creationId xmlns:p14="http://schemas.microsoft.com/office/powerpoint/2010/main" val="23984427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kumimoji="1" lang="zh-HK" altLang="en-US"/>
          </a:p>
        </p:txBody>
      </p:sp>
      <p:sp>
        <p:nvSpPr>
          <p:cNvPr id="4" name="投影片編號版面配置區 3"/>
          <p:cNvSpPr>
            <a:spLocks noGrp="1"/>
          </p:cNvSpPr>
          <p:nvPr>
            <p:ph type="sldNum" sz="quarter" idx="5"/>
          </p:nvPr>
        </p:nvSpPr>
        <p:spPr/>
        <p:txBody>
          <a:bodyPr/>
          <a:lstStyle/>
          <a:p>
            <a:fld id="{E746E07D-D676-4E49-8CF6-F930171CA733}" type="slidenum">
              <a:rPr lang="en-US" smtClean="0"/>
              <a:t>21</a:t>
            </a:fld>
            <a:endParaRPr lang="en-US"/>
          </a:p>
        </p:txBody>
      </p:sp>
    </p:spTree>
    <p:extLst>
      <p:ext uri="{BB962C8B-B14F-4D97-AF65-F5344CB8AC3E}">
        <p14:creationId xmlns:p14="http://schemas.microsoft.com/office/powerpoint/2010/main" val="8740663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3</a:t>
            </a:fld>
            <a:endParaRPr lang="en-US"/>
          </a:p>
        </p:txBody>
      </p:sp>
    </p:spTree>
    <p:extLst>
      <p:ext uri="{BB962C8B-B14F-4D97-AF65-F5344CB8AC3E}">
        <p14:creationId xmlns:p14="http://schemas.microsoft.com/office/powerpoint/2010/main" val="5061169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4</a:t>
            </a:fld>
            <a:endParaRPr lang="en-US"/>
          </a:p>
        </p:txBody>
      </p:sp>
    </p:spTree>
    <p:extLst>
      <p:ext uri="{BB962C8B-B14F-4D97-AF65-F5344CB8AC3E}">
        <p14:creationId xmlns:p14="http://schemas.microsoft.com/office/powerpoint/2010/main" val="32290840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E746E07D-D676-4E49-8CF6-F930171CA733}" type="slidenum">
              <a:rPr lang="en-US" smtClean="0"/>
              <a:t>5</a:t>
            </a:fld>
            <a:endParaRPr lang="en-US"/>
          </a:p>
        </p:txBody>
      </p:sp>
      <p:sp>
        <p:nvSpPr>
          <p:cNvPr id="6" name="備忘稿版面配置區 5">
            <a:extLst>
              <a:ext uri="{FF2B5EF4-FFF2-40B4-BE49-F238E27FC236}">
                <a16:creationId xmlns:a16="http://schemas.microsoft.com/office/drawing/2014/main" id="{C70F1E35-0FC6-0C43-A7C6-F5B1164B85AB}"/>
              </a:ext>
            </a:extLst>
          </p:cNvPr>
          <p:cNvSpPr>
            <a:spLocks noGrp="1"/>
          </p:cNvSpPr>
          <p:nvPr>
            <p:ph type="body" sz="quarter" idx="3"/>
          </p:nvPr>
        </p:nvSpPr>
        <p:spPr/>
        <p:txBody>
          <a:bodyPr/>
          <a:lstStyle/>
          <a:p>
            <a:endParaRPr lang="zh-HK" altLang="en-US"/>
          </a:p>
        </p:txBody>
      </p:sp>
    </p:spTree>
    <p:extLst>
      <p:ext uri="{BB962C8B-B14F-4D97-AF65-F5344CB8AC3E}">
        <p14:creationId xmlns:p14="http://schemas.microsoft.com/office/powerpoint/2010/main" val="16458573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E746E07D-D676-4E49-8CF6-F930171CA733}" type="slidenum">
              <a:rPr lang="en-US" smtClean="0"/>
              <a:t>6</a:t>
            </a:fld>
            <a:endParaRPr lang="en-US"/>
          </a:p>
        </p:txBody>
      </p:sp>
    </p:spTree>
    <p:extLst>
      <p:ext uri="{BB962C8B-B14F-4D97-AF65-F5344CB8AC3E}">
        <p14:creationId xmlns:p14="http://schemas.microsoft.com/office/powerpoint/2010/main" val="5855663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E746E07D-D676-4E49-8CF6-F930171CA733}" type="slidenum">
              <a:rPr lang="en-US" smtClean="0"/>
              <a:t>7</a:t>
            </a:fld>
            <a:endParaRPr lang="en-US"/>
          </a:p>
        </p:txBody>
      </p:sp>
      <p:sp>
        <p:nvSpPr>
          <p:cNvPr id="6" name="備忘稿版面配置區 5">
            <a:extLst>
              <a:ext uri="{FF2B5EF4-FFF2-40B4-BE49-F238E27FC236}">
                <a16:creationId xmlns:a16="http://schemas.microsoft.com/office/drawing/2014/main" id="{166146C4-D276-5443-9163-1CACC5C9C9DD}"/>
              </a:ext>
            </a:extLst>
          </p:cNvPr>
          <p:cNvSpPr>
            <a:spLocks noGrp="1"/>
          </p:cNvSpPr>
          <p:nvPr>
            <p:ph type="body" sz="quarter" idx="3"/>
          </p:nvPr>
        </p:nvSpPr>
        <p:spPr/>
        <p:txBody>
          <a:bodyPr/>
          <a:lstStyle/>
          <a:p>
            <a:endParaRPr lang="zh-HK" altLang="en-US" dirty="0"/>
          </a:p>
        </p:txBody>
      </p:sp>
    </p:spTree>
    <p:extLst>
      <p:ext uri="{BB962C8B-B14F-4D97-AF65-F5344CB8AC3E}">
        <p14:creationId xmlns:p14="http://schemas.microsoft.com/office/powerpoint/2010/main" val="15419026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46E07D-D676-4E49-8CF6-F930171CA733}" type="slidenum">
              <a:rPr lang="en-US" smtClean="0"/>
              <a:t>8</a:t>
            </a:fld>
            <a:endParaRPr lang="en-US"/>
          </a:p>
        </p:txBody>
      </p:sp>
    </p:spTree>
    <p:extLst>
      <p:ext uri="{BB962C8B-B14F-4D97-AF65-F5344CB8AC3E}">
        <p14:creationId xmlns:p14="http://schemas.microsoft.com/office/powerpoint/2010/main" val="42132457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E746E07D-D676-4E49-8CF6-F930171CA733}" type="slidenum">
              <a:rPr lang="en-US" smtClean="0"/>
              <a:t>9</a:t>
            </a:fld>
            <a:endParaRPr lang="en-US"/>
          </a:p>
        </p:txBody>
      </p:sp>
      <p:sp>
        <p:nvSpPr>
          <p:cNvPr id="6" name="備忘稿版面配置區 5">
            <a:extLst>
              <a:ext uri="{FF2B5EF4-FFF2-40B4-BE49-F238E27FC236}">
                <a16:creationId xmlns:a16="http://schemas.microsoft.com/office/drawing/2014/main" id="{FAEEC7BA-7BDC-8D4C-935B-A26E871EEBAB}"/>
              </a:ext>
            </a:extLst>
          </p:cNvPr>
          <p:cNvSpPr>
            <a:spLocks noGrp="1"/>
          </p:cNvSpPr>
          <p:nvPr>
            <p:ph type="body" sz="quarter" idx="3"/>
          </p:nvPr>
        </p:nvSpPr>
        <p:spPr/>
        <p:txBody>
          <a:bodyPr/>
          <a:lstStyle/>
          <a:p>
            <a:endParaRPr lang="zh-HK" altLang="en-US"/>
          </a:p>
        </p:txBody>
      </p:sp>
    </p:spTree>
    <p:extLst>
      <p:ext uri="{BB962C8B-B14F-4D97-AF65-F5344CB8AC3E}">
        <p14:creationId xmlns:p14="http://schemas.microsoft.com/office/powerpoint/2010/main" val="2471048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609601"/>
            <a:ext cx="103632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828800" y="4953000"/>
            <a:ext cx="85344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216C5678-EE20-4FA5-88E2-6E0BD67A2E26}" type="datetime1">
              <a:rPr lang="en-US" smtClean="0">
                <a:solidFill>
                  <a:prstClr val="black">
                    <a:lumMod val="65000"/>
                    <a:lumOff val="35000"/>
                  </a:prstClr>
                </a:solidFill>
              </a:rPr>
              <a:pPr/>
              <a:t>8/24/2021</a:t>
            </a:fld>
            <a:endParaRPr lang="en-US" dirty="0">
              <a:solidFill>
                <a:prstClr val="black">
                  <a:lumMod val="65000"/>
                  <a:lumOff val="35000"/>
                </a:prstClr>
              </a:solidFill>
            </a:endParaRPr>
          </a:p>
        </p:txBody>
      </p:sp>
      <p:sp>
        <p:nvSpPr>
          <p:cNvPr id="8" name="Slide Number Placeholder 7"/>
          <p:cNvSpPr>
            <a:spLocks noGrp="1"/>
          </p:cNvSpPr>
          <p:nvPr>
            <p:ph type="sldNum" sz="quarter" idx="11"/>
          </p:nvPr>
        </p:nvSpPr>
        <p:spPr/>
        <p:txBody>
          <a:bodyPr/>
          <a:lstStyle/>
          <a:p>
            <a:fld id="{BA9B540C-44DA-4F69-89C9-7C84606640D3}" type="slidenum">
              <a:rPr lang="en-US" smtClean="0">
                <a:solidFill>
                  <a:prstClr val="black">
                    <a:lumMod val="65000"/>
                    <a:lumOff val="35000"/>
                  </a:prstClr>
                </a:solidFill>
              </a:rPr>
              <a:pPr/>
              <a:t>‹#›</a:t>
            </a:fld>
            <a:endParaRPr lang="en-US" dirty="0">
              <a:solidFill>
                <a:prstClr val="black">
                  <a:lumMod val="65000"/>
                  <a:lumOff val="35000"/>
                </a:prstClr>
              </a:solidFill>
            </a:endParaRPr>
          </a:p>
        </p:txBody>
      </p:sp>
      <p:sp>
        <p:nvSpPr>
          <p:cNvPr id="9" name="Footer Placeholder 8"/>
          <p:cNvSpPr>
            <a:spLocks noGrp="1"/>
          </p:cNvSpPr>
          <p:nvPr>
            <p:ph type="ftr" sz="quarter" idx="12"/>
          </p:nvPr>
        </p:nvSpPr>
        <p:spPr/>
        <p:txBody>
          <a:bodyPr/>
          <a:lstStyle/>
          <a:p>
            <a:r>
              <a:rPr lang="en-US">
                <a:solidFill>
                  <a:prstClr val="black">
                    <a:lumMod val="65000"/>
                    <a:lumOff val="35000"/>
                  </a:prstClr>
                </a:solidFill>
              </a:rPr>
              <a:t>Footer Text</a:t>
            </a:r>
            <a:endParaRPr lang="en-US" dirty="0">
              <a:solidFill>
                <a:prstClr val="black">
                  <a:lumMod val="65000"/>
                  <a:lumOff val="35000"/>
                </a:prstClr>
              </a:solidFill>
            </a:endParaRPr>
          </a:p>
        </p:txBody>
      </p:sp>
    </p:spTree>
    <p:extLst>
      <p:ext uri="{BB962C8B-B14F-4D97-AF65-F5344CB8AC3E}">
        <p14:creationId xmlns:p14="http://schemas.microsoft.com/office/powerpoint/2010/main" val="3188984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051B39-B140-43FE-96DB-472A2B59CE7C}" type="datetime1">
              <a:rPr lang="en-US" smtClean="0">
                <a:solidFill>
                  <a:prstClr val="black">
                    <a:lumMod val="65000"/>
                    <a:lumOff val="35000"/>
                  </a:prstClr>
                </a:solidFill>
              </a:rPr>
              <a:pPr/>
              <a:t>8/24/2021</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r>
              <a:rPr lang="en-US">
                <a:solidFill>
                  <a:prstClr val="black">
                    <a:lumMod val="65000"/>
                    <a:lumOff val="35000"/>
                  </a:prstClr>
                </a:solidFill>
              </a:rPr>
              <a:t>Footer Text</a:t>
            </a:r>
          </a:p>
        </p:txBody>
      </p:sp>
      <p:sp>
        <p:nvSpPr>
          <p:cNvPr id="6" name="Slide Number Placeholder 5"/>
          <p:cNvSpPr>
            <a:spLocks noGrp="1"/>
          </p:cNvSpPr>
          <p:nvPr>
            <p:ph type="sldNum" sz="quarter" idx="12"/>
          </p:nvPr>
        </p:nvSpPr>
        <p:spPr/>
        <p:txBody>
          <a:bodyPr/>
          <a:lstStyle/>
          <a:p>
            <a:fld id="{BA9B540C-44DA-4F69-89C9-7C84606640D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1065207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A600BB2-27C5-458B-ABCE-839C88CF47CE}" type="datetime1">
              <a:rPr lang="en-US" smtClean="0">
                <a:solidFill>
                  <a:prstClr val="black">
                    <a:lumMod val="65000"/>
                    <a:lumOff val="35000"/>
                  </a:prstClr>
                </a:solidFill>
              </a:rPr>
              <a:pPr/>
              <a:t>8/24/2021</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r>
              <a:rPr lang="en-US">
                <a:solidFill>
                  <a:prstClr val="black">
                    <a:lumMod val="65000"/>
                    <a:lumOff val="35000"/>
                  </a:prstClr>
                </a:solidFill>
              </a:rPr>
              <a:t>Footer Text</a:t>
            </a:r>
          </a:p>
        </p:txBody>
      </p:sp>
      <p:sp>
        <p:nvSpPr>
          <p:cNvPr id="6" name="Slide Number Placeholder 5"/>
          <p:cNvSpPr>
            <a:spLocks noGrp="1"/>
          </p:cNvSpPr>
          <p:nvPr>
            <p:ph type="sldNum" sz="quarter" idx="12"/>
          </p:nvPr>
        </p:nvSpPr>
        <p:spPr/>
        <p:txBody>
          <a:bodyPr/>
          <a:lstStyle/>
          <a:p>
            <a:fld id="{BA9B540C-44DA-4F69-89C9-7C84606640D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3216139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11D738E-8962-435F-8C43-147B8DD7E819}" type="datetime1">
              <a:rPr lang="en-US" smtClean="0">
                <a:solidFill>
                  <a:prstClr val="black">
                    <a:lumMod val="65000"/>
                    <a:lumOff val="35000"/>
                  </a:prstClr>
                </a:solidFill>
              </a:rPr>
              <a:pPr/>
              <a:t>8/24/2021</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r>
              <a:rPr lang="en-US">
                <a:solidFill>
                  <a:prstClr val="black">
                    <a:lumMod val="65000"/>
                    <a:lumOff val="35000"/>
                  </a:prstClr>
                </a:solidFill>
              </a:rPr>
              <a:t>Footer Text</a:t>
            </a:r>
          </a:p>
        </p:txBody>
      </p:sp>
      <p:sp>
        <p:nvSpPr>
          <p:cNvPr id="6" name="Slide Number Placeholder 5"/>
          <p:cNvSpPr>
            <a:spLocks noGrp="1"/>
          </p:cNvSpPr>
          <p:nvPr>
            <p:ph type="sldNum" sz="quarter" idx="12"/>
          </p:nvPr>
        </p:nvSpPr>
        <p:spPr/>
        <p:txBody>
          <a:bodyPr/>
          <a:lstStyle/>
          <a:p>
            <a:fld id="{BA9B540C-44DA-4F69-89C9-7C84606640D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3053959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371601"/>
            <a:ext cx="103632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963084" y="4068764"/>
            <a:ext cx="103632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CAEA93-55E7-4DA9-90C2-089A26EEFEC4}" type="datetime1">
              <a:rPr lang="en-US" smtClean="0">
                <a:solidFill>
                  <a:prstClr val="black">
                    <a:lumMod val="65000"/>
                    <a:lumOff val="35000"/>
                  </a:prstClr>
                </a:solidFill>
              </a:rPr>
              <a:pPr/>
              <a:t>8/24/2021</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r>
              <a:rPr lang="en-US">
                <a:solidFill>
                  <a:prstClr val="black">
                    <a:lumMod val="65000"/>
                    <a:lumOff val="35000"/>
                  </a:prstClr>
                </a:solidFill>
              </a:rPr>
              <a:t>Footer Text</a:t>
            </a:r>
          </a:p>
        </p:txBody>
      </p:sp>
      <p:sp>
        <p:nvSpPr>
          <p:cNvPr id="6" name="Slide Number Placeholder 5"/>
          <p:cNvSpPr>
            <a:spLocks noGrp="1"/>
          </p:cNvSpPr>
          <p:nvPr>
            <p:ph type="sldNum" sz="quarter" idx="12"/>
          </p:nvPr>
        </p:nvSpPr>
        <p:spPr/>
        <p:txBody>
          <a:bodyPr/>
          <a:lstStyle/>
          <a:p>
            <a:fld id="{BA9B540C-44DA-4F69-89C9-7C84606640D3}"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7" name="Oval 6"/>
          <p:cNvSpPr/>
          <p:nvPr/>
        </p:nvSpPr>
        <p:spPr>
          <a:xfrm>
            <a:off x="59944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Palatino Linotype"/>
            </a:endParaRPr>
          </a:p>
        </p:txBody>
      </p:sp>
      <p:sp>
        <p:nvSpPr>
          <p:cNvPr id="8" name="Oval 7"/>
          <p:cNvSpPr/>
          <p:nvPr/>
        </p:nvSpPr>
        <p:spPr>
          <a:xfrm>
            <a:off x="6261100"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Palatino Linotype"/>
            </a:endParaRPr>
          </a:p>
        </p:txBody>
      </p:sp>
      <p:sp>
        <p:nvSpPr>
          <p:cNvPr id="9" name="Oval 8"/>
          <p:cNvSpPr/>
          <p:nvPr/>
        </p:nvSpPr>
        <p:spPr>
          <a:xfrm>
            <a:off x="5728971" y="3924300"/>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Palatino Linotype"/>
            </a:endParaRPr>
          </a:p>
        </p:txBody>
      </p:sp>
    </p:spTree>
    <p:extLst>
      <p:ext uri="{BB962C8B-B14F-4D97-AF65-F5344CB8AC3E}">
        <p14:creationId xmlns:p14="http://schemas.microsoft.com/office/powerpoint/2010/main" val="4049186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6197600" y="1600201"/>
            <a:ext cx="53848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34CF3C7-6809-4F39-BD67-A75817BDDE0A}" type="datetime1">
              <a:rPr lang="en-US" smtClean="0">
                <a:solidFill>
                  <a:prstClr val="black">
                    <a:lumMod val="65000"/>
                    <a:lumOff val="35000"/>
                  </a:prstClr>
                </a:solidFill>
              </a:rPr>
              <a:pPr/>
              <a:t>8/24/2021</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r>
              <a:rPr lang="en-US">
                <a:solidFill>
                  <a:prstClr val="black">
                    <a:lumMod val="65000"/>
                    <a:lumOff val="35000"/>
                  </a:prstClr>
                </a:solidFill>
              </a:rPr>
              <a:t>Footer Text</a:t>
            </a:r>
          </a:p>
        </p:txBody>
      </p:sp>
      <p:sp>
        <p:nvSpPr>
          <p:cNvPr id="7" name="Slide Number Placeholder 6"/>
          <p:cNvSpPr>
            <a:spLocks noGrp="1"/>
          </p:cNvSpPr>
          <p:nvPr>
            <p:ph type="sldNum" sz="quarter" idx="12"/>
          </p:nvPr>
        </p:nvSpPr>
        <p:spPr/>
        <p:txBody>
          <a:bodyPr/>
          <a:lstStyle/>
          <a:p>
            <a:fld id="{BA9B540C-44DA-4F69-89C9-7C84606640D3}"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9" name="Content Placeholder 8"/>
          <p:cNvSpPr>
            <a:spLocks noGrp="1"/>
          </p:cNvSpPr>
          <p:nvPr>
            <p:ph sz="quarter" idx="13"/>
          </p:nvPr>
        </p:nvSpPr>
        <p:spPr>
          <a:xfrm>
            <a:off x="487680" y="1600200"/>
            <a:ext cx="5388864"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3152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600200"/>
            <a:ext cx="5386917"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6197601" y="1600200"/>
            <a:ext cx="5389033"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F7EAEB24-CE78-465C-A726-91D0868FA48F}" type="datetime1">
              <a:rPr lang="en-US" smtClean="0">
                <a:solidFill>
                  <a:prstClr val="black">
                    <a:lumMod val="65000"/>
                    <a:lumOff val="35000"/>
                  </a:prstClr>
                </a:solidFill>
              </a:rPr>
              <a:pPr/>
              <a:t>8/24/2021</a:t>
            </a:fld>
            <a:endParaRPr lang="en-US">
              <a:solidFill>
                <a:prstClr val="black">
                  <a:lumMod val="65000"/>
                  <a:lumOff val="35000"/>
                </a:prstClr>
              </a:solidFill>
            </a:endParaRPr>
          </a:p>
        </p:txBody>
      </p:sp>
      <p:sp>
        <p:nvSpPr>
          <p:cNvPr id="8" name="Footer Placeholder 7"/>
          <p:cNvSpPr>
            <a:spLocks noGrp="1"/>
          </p:cNvSpPr>
          <p:nvPr>
            <p:ph type="ftr" sz="quarter" idx="11"/>
          </p:nvPr>
        </p:nvSpPr>
        <p:spPr/>
        <p:txBody>
          <a:bodyPr/>
          <a:lstStyle/>
          <a:p>
            <a:r>
              <a:rPr lang="en-US">
                <a:solidFill>
                  <a:prstClr val="black">
                    <a:lumMod val="65000"/>
                    <a:lumOff val="35000"/>
                  </a:prstClr>
                </a:solidFill>
              </a:rPr>
              <a:t>Footer Text</a:t>
            </a:r>
          </a:p>
        </p:txBody>
      </p:sp>
      <p:sp>
        <p:nvSpPr>
          <p:cNvPr id="9" name="Slide Number Placeholder 8"/>
          <p:cNvSpPr>
            <a:spLocks noGrp="1"/>
          </p:cNvSpPr>
          <p:nvPr>
            <p:ph type="sldNum" sz="quarter" idx="12"/>
          </p:nvPr>
        </p:nvSpPr>
        <p:spPr/>
        <p:txBody>
          <a:bodyPr/>
          <a:lstStyle/>
          <a:p>
            <a:fld id="{BA9B540C-44DA-4F69-89C9-7C84606640D3}" type="slidenum">
              <a:rPr lang="en-US" smtClean="0">
                <a:solidFill>
                  <a:prstClr val="black">
                    <a:lumMod val="65000"/>
                    <a:lumOff val="35000"/>
                  </a:prstClr>
                </a:solidFill>
              </a:rPr>
              <a:pPr/>
              <a:t>‹#›</a:t>
            </a:fld>
            <a:endParaRPr lang="en-US">
              <a:solidFill>
                <a:prstClr val="black">
                  <a:lumMod val="65000"/>
                  <a:lumOff val="35000"/>
                </a:prstClr>
              </a:solidFill>
            </a:endParaRPr>
          </a:p>
        </p:txBody>
      </p:sp>
      <p:sp>
        <p:nvSpPr>
          <p:cNvPr id="11" name="Content Placeholder 10"/>
          <p:cNvSpPr>
            <a:spLocks noGrp="1"/>
          </p:cNvSpPr>
          <p:nvPr>
            <p:ph sz="quarter" idx="13"/>
          </p:nvPr>
        </p:nvSpPr>
        <p:spPr>
          <a:xfrm>
            <a:off x="609600" y="2212848"/>
            <a:ext cx="5388864"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6230112" y="2212849"/>
            <a:ext cx="5388864"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65510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0BAADF0-1749-4E8B-9691-B44A5F8C0895}" type="datetime1">
              <a:rPr lang="en-US" smtClean="0">
                <a:solidFill>
                  <a:prstClr val="black">
                    <a:lumMod val="65000"/>
                    <a:lumOff val="35000"/>
                  </a:prstClr>
                </a:solidFill>
              </a:rPr>
              <a:pPr/>
              <a:t>8/24/2021</a:t>
            </a:fld>
            <a:endParaRPr lang="en-US">
              <a:solidFill>
                <a:prstClr val="black">
                  <a:lumMod val="65000"/>
                  <a:lumOff val="35000"/>
                </a:prstClr>
              </a:solidFill>
            </a:endParaRPr>
          </a:p>
        </p:txBody>
      </p:sp>
      <p:sp>
        <p:nvSpPr>
          <p:cNvPr id="4" name="Footer Placeholder 3"/>
          <p:cNvSpPr>
            <a:spLocks noGrp="1"/>
          </p:cNvSpPr>
          <p:nvPr>
            <p:ph type="ftr" sz="quarter" idx="11"/>
          </p:nvPr>
        </p:nvSpPr>
        <p:spPr/>
        <p:txBody>
          <a:bodyPr/>
          <a:lstStyle/>
          <a:p>
            <a:r>
              <a:rPr lang="en-US">
                <a:solidFill>
                  <a:prstClr val="black">
                    <a:lumMod val="65000"/>
                    <a:lumOff val="35000"/>
                  </a:prstClr>
                </a:solidFill>
              </a:rPr>
              <a:t>Footer Text</a:t>
            </a:r>
          </a:p>
        </p:txBody>
      </p:sp>
      <p:sp>
        <p:nvSpPr>
          <p:cNvPr id="5" name="Slide Number Placeholder 4"/>
          <p:cNvSpPr>
            <a:spLocks noGrp="1"/>
          </p:cNvSpPr>
          <p:nvPr>
            <p:ph type="sldNum" sz="quarter" idx="12"/>
          </p:nvPr>
        </p:nvSpPr>
        <p:spPr/>
        <p:txBody>
          <a:bodyPr/>
          <a:lstStyle/>
          <a:p>
            <a:fld id="{BA9B540C-44DA-4F69-89C9-7C84606640D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3255436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AF628A-A867-4937-BBE5-207DB6F9C51A}" type="datetime1">
              <a:rPr lang="en-US" smtClean="0">
                <a:solidFill>
                  <a:prstClr val="black">
                    <a:lumMod val="65000"/>
                    <a:lumOff val="35000"/>
                  </a:prstClr>
                </a:solidFill>
              </a:rPr>
              <a:pPr/>
              <a:t>8/24/2021</a:t>
            </a:fld>
            <a:endParaRPr lang="en-US">
              <a:solidFill>
                <a:prstClr val="black">
                  <a:lumMod val="65000"/>
                  <a:lumOff val="35000"/>
                </a:prstClr>
              </a:solidFill>
            </a:endParaRPr>
          </a:p>
        </p:txBody>
      </p:sp>
      <p:sp>
        <p:nvSpPr>
          <p:cNvPr id="3" name="Footer Placeholder 2"/>
          <p:cNvSpPr>
            <a:spLocks noGrp="1"/>
          </p:cNvSpPr>
          <p:nvPr>
            <p:ph type="ftr" sz="quarter" idx="11"/>
          </p:nvPr>
        </p:nvSpPr>
        <p:spPr/>
        <p:txBody>
          <a:bodyPr/>
          <a:lstStyle/>
          <a:p>
            <a:r>
              <a:rPr lang="en-US">
                <a:solidFill>
                  <a:prstClr val="black">
                    <a:lumMod val="65000"/>
                    <a:lumOff val="35000"/>
                  </a:prstClr>
                </a:solidFill>
              </a:rPr>
              <a:t>Footer Text</a:t>
            </a:r>
          </a:p>
        </p:txBody>
      </p:sp>
      <p:sp>
        <p:nvSpPr>
          <p:cNvPr id="4" name="Slide Number Placeholder 3"/>
          <p:cNvSpPr>
            <a:spLocks noGrp="1"/>
          </p:cNvSpPr>
          <p:nvPr>
            <p:ph type="sldNum" sz="quarter" idx="12"/>
          </p:nvPr>
        </p:nvSpPr>
        <p:spPr/>
        <p:txBody>
          <a:bodyPr/>
          <a:lstStyle/>
          <a:p>
            <a:fld id="{BA9B540C-44DA-4F69-89C9-7C84606640D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3664825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76117" y="266700"/>
            <a:ext cx="4011084"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958850" y="273051"/>
            <a:ext cx="66611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876117" y="2438401"/>
            <a:ext cx="4011084"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8BBB94-68E6-4675-A946-F1C5994EDBD7}" type="datetime1">
              <a:rPr lang="en-US" smtClean="0">
                <a:solidFill>
                  <a:prstClr val="black">
                    <a:lumMod val="65000"/>
                    <a:lumOff val="35000"/>
                  </a:prstClr>
                </a:solidFill>
              </a:rPr>
              <a:pPr/>
              <a:t>8/24/2021</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r>
              <a:rPr lang="en-US">
                <a:solidFill>
                  <a:prstClr val="black">
                    <a:lumMod val="65000"/>
                    <a:lumOff val="35000"/>
                  </a:prstClr>
                </a:solidFill>
              </a:rPr>
              <a:t>Footer Text</a:t>
            </a:r>
          </a:p>
        </p:txBody>
      </p:sp>
      <p:sp>
        <p:nvSpPr>
          <p:cNvPr id="7" name="Slide Number Placeholder 6"/>
          <p:cNvSpPr>
            <a:spLocks noGrp="1"/>
          </p:cNvSpPr>
          <p:nvPr>
            <p:ph type="sldNum" sz="quarter" idx="12"/>
          </p:nvPr>
        </p:nvSpPr>
        <p:spPr/>
        <p:txBody>
          <a:bodyPr/>
          <a:lstStyle/>
          <a:p>
            <a:fld id="{BA9B540C-44DA-4F69-89C9-7C84606640D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1343594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9435" y="228600"/>
            <a:ext cx="7615765"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2010835" y="1143000"/>
            <a:ext cx="8072965"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2239435" y="5810250"/>
            <a:ext cx="7615765"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3B8377-21E3-4835-B75D-4E2847E2750F}" type="datetime1">
              <a:rPr lang="en-US" smtClean="0">
                <a:solidFill>
                  <a:prstClr val="black">
                    <a:lumMod val="65000"/>
                    <a:lumOff val="35000"/>
                  </a:prstClr>
                </a:solidFill>
              </a:rPr>
              <a:pPr/>
              <a:t>8/24/2021</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r>
              <a:rPr lang="en-US">
                <a:solidFill>
                  <a:prstClr val="black">
                    <a:lumMod val="65000"/>
                    <a:lumOff val="35000"/>
                  </a:prstClr>
                </a:solidFill>
              </a:rPr>
              <a:t>Footer Text</a:t>
            </a:r>
          </a:p>
        </p:txBody>
      </p:sp>
      <p:sp>
        <p:nvSpPr>
          <p:cNvPr id="7" name="Slide Number Placeholder 6"/>
          <p:cNvSpPr>
            <a:spLocks noGrp="1"/>
          </p:cNvSpPr>
          <p:nvPr>
            <p:ph type="sldNum" sz="quarter" idx="12"/>
          </p:nvPr>
        </p:nvSpPr>
        <p:spPr/>
        <p:txBody>
          <a:bodyPr/>
          <a:lstStyle/>
          <a:p>
            <a:fld id="{BA9B540C-44DA-4F69-89C9-7C84606640D3}" type="slidenum">
              <a:rPr lang="en-US" smtClean="0">
                <a:solidFill>
                  <a:prstClr val="black">
                    <a:lumMod val="65000"/>
                    <a:lumOff val="35000"/>
                  </a:prstClr>
                </a:solidFill>
              </a:rPr>
              <a:pPr/>
              <a:t>‹#›</a:t>
            </a:fld>
            <a:endParaRPr lang="en-US">
              <a:solidFill>
                <a:prstClr val="black">
                  <a:lumMod val="65000"/>
                  <a:lumOff val="35000"/>
                </a:prstClr>
              </a:solidFill>
            </a:endParaRPr>
          </a:p>
        </p:txBody>
      </p:sp>
    </p:spTree>
    <p:extLst>
      <p:ext uri="{BB962C8B-B14F-4D97-AF65-F5344CB8AC3E}">
        <p14:creationId xmlns:p14="http://schemas.microsoft.com/office/powerpoint/2010/main" val="580383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0"/>
            <a:ext cx="109728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484463" y="6356351"/>
            <a:ext cx="2781300"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B0C4986D-6BE9-4264-908F-02DB36FD8D6C}" type="datetime1">
              <a:rPr lang="en-US" smtClean="0">
                <a:solidFill>
                  <a:prstClr val="black">
                    <a:lumMod val="65000"/>
                    <a:lumOff val="35000"/>
                  </a:prstClr>
                </a:solidFill>
              </a:rPr>
              <a:pPr/>
              <a:t>8/24/2021</a:t>
            </a:fld>
            <a:endParaRPr lang="en-US" dirty="0">
              <a:solidFill>
                <a:prstClr val="black">
                  <a:lumMod val="65000"/>
                  <a:lumOff val="35000"/>
                </a:prstClr>
              </a:solidFill>
            </a:endParaRPr>
          </a:p>
        </p:txBody>
      </p:sp>
      <p:sp>
        <p:nvSpPr>
          <p:cNvPr id="5" name="Footer Placeholder 4"/>
          <p:cNvSpPr>
            <a:spLocks noGrp="1"/>
          </p:cNvSpPr>
          <p:nvPr>
            <p:ph type="ftr" sz="quarter" idx="3"/>
          </p:nvPr>
        </p:nvSpPr>
        <p:spPr>
          <a:xfrm>
            <a:off x="878887" y="6356351"/>
            <a:ext cx="3797300"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r>
              <a:rPr lang="en-US">
                <a:solidFill>
                  <a:prstClr val="black">
                    <a:lumMod val="65000"/>
                    <a:lumOff val="35000"/>
                  </a:prstClr>
                </a:solidFill>
              </a:rPr>
              <a:t>Footer Text</a:t>
            </a:r>
            <a:endParaRPr lang="en-US" dirty="0">
              <a:solidFill>
                <a:prstClr val="black">
                  <a:lumMod val="65000"/>
                  <a:lumOff val="35000"/>
                </a:prstClr>
              </a:solidFill>
            </a:endParaRPr>
          </a:p>
        </p:txBody>
      </p:sp>
      <p:sp>
        <p:nvSpPr>
          <p:cNvPr id="6" name="Slide Number Placeholder 5"/>
          <p:cNvSpPr>
            <a:spLocks noGrp="1"/>
          </p:cNvSpPr>
          <p:nvPr>
            <p:ph type="sldNum" sz="quarter" idx="4"/>
          </p:nvPr>
        </p:nvSpPr>
        <p:spPr>
          <a:xfrm>
            <a:off x="11391038" y="6356351"/>
            <a:ext cx="749300"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A9B540C-44DA-4F69-89C9-7C84606640D3}" type="slidenum">
              <a:rPr lang="en-US" smtClean="0">
                <a:solidFill>
                  <a:prstClr val="black">
                    <a:lumMod val="65000"/>
                    <a:lumOff val="35000"/>
                  </a:prstClr>
                </a:solidFill>
              </a:rPr>
              <a:pPr/>
              <a:t>‹#›</a:t>
            </a:fld>
            <a:endParaRPr lang="en-US" dirty="0">
              <a:solidFill>
                <a:prstClr val="black">
                  <a:lumMod val="65000"/>
                  <a:lumOff val="35000"/>
                </a:prstClr>
              </a:solidFill>
            </a:endParaRPr>
          </a:p>
        </p:txBody>
      </p:sp>
      <p:sp>
        <p:nvSpPr>
          <p:cNvPr id="7" name="Oval 6"/>
          <p:cNvSpPr/>
          <p:nvPr/>
        </p:nvSpPr>
        <p:spPr>
          <a:xfrm>
            <a:off x="11277014"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Palatino Linotype"/>
            </a:endParaRPr>
          </a:p>
        </p:txBody>
      </p:sp>
      <p:sp>
        <p:nvSpPr>
          <p:cNvPr id="8" name="Oval 7"/>
          <p:cNvSpPr/>
          <p:nvPr/>
        </p:nvSpPr>
        <p:spPr>
          <a:xfrm>
            <a:off x="758826" y="6499384"/>
            <a:ext cx="113029"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Palatino Linotype"/>
            </a:endParaRPr>
          </a:p>
        </p:txBody>
      </p:sp>
    </p:spTree>
    <p:extLst>
      <p:ext uri="{BB962C8B-B14F-4D97-AF65-F5344CB8AC3E}">
        <p14:creationId xmlns:p14="http://schemas.microsoft.com/office/powerpoint/2010/main" val="2612611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B02DB0E-C8F2-4452-978B-352CB7675716}"/>
              </a:ext>
            </a:extLst>
          </p:cNvPr>
          <p:cNvSpPr/>
          <p:nvPr/>
        </p:nvSpPr>
        <p:spPr>
          <a:xfrm>
            <a:off x="0" y="-509154"/>
            <a:ext cx="12192000" cy="2235101"/>
          </a:xfrm>
          <a:prstGeom prst="rect">
            <a:avLst/>
          </a:prstGeom>
          <a:solidFill>
            <a:schemeClr val="bg1">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bg1"/>
                </a:solidFill>
              </a:ln>
              <a:solidFill>
                <a:schemeClr val="bg1"/>
              </a:solidFill>
            </a:endParaRPr>
          </a:p>
        </p:txBody>
      </p:sp>
      <p:sp>
        <p:nvSpPr>
          <p:cNvPr id="2" name="Title 1"/>
          <p:cNvSpPr>
            <a:spLocks noGrp="1"/>
          </p:cNvSpPr>
          <p:nvPr>
            <p:ph type="ctrTitle"/>
          </p:nvPr>
        </p:nvSpPr>
        <p:spPr>
          <a:xfrm>
            <a:off x="0" y="1725947"/>
            <a:ext cx="12192000" cy="2582049"/>
          </a:xfrm>
          <a:solidFill>
            <a:schemeClr val="bg1">
              <a:alpha val="68000"/>
            </a:schemeClr>
          </a:solidFill>
        </p:spPr>
        <p:txBody>
          <a:bodyPr/>
          <a:lstStyle/>
          <a:p>
            <a:r>
              <a:rPr lang="zh-TW" altLang="en-US" sz="6600" b="1" dirty="0">
                <a:solidFill>
                  <a:schemeClr val="accent1">
                    <a:lumMod val="75000"/>
                  </a:schemeClr>
                </a:solidFill>
                <a:effectLst>
                  <a:outerShdw blurRad="50800" dist="38100" dir="2700000" algn="tl" rotWithShape="0">
                    <a:prstClr val="black">
                      <a:alpha val="40000"/>
                    </a:prstClr>
                  </a:outerShdw>
                </a:effectLst>
                <a:latin typeface="微軟正黑體" panose="020B0604030504040204" pitchFamily="34" charset="-120"/>
              </a:rPr>
              <a:t>疫情下之幼小銜接</a:t>
            </a:r>
            <a:br>
              <a:rPr lang="en-US" altLang="zh-TW" sz="6000" b="1" dirty="0">
                <a:solidFill>
                  <a:srgbClr val="002060"/>
                </a:solidFill>
                <a:effectLst/>
                <a:latin typeface="微軟正黑體" panose="020B0604030504040204" pitchFamily="34" charset="-120"/>
              </a:rPr>
            </a:br>
            <a:r>
              <a:rPr lang="zh-TW" altLang="en-US" sz="5400" b="1" dirty="0">
                <a:solidFill>
                  <a:schemeClr val="accent1">
                    <a:lumMod val="50000"/>
                  </a:schemeClr>
                </a:solidFill>
                <a:effectLst/>
                <a:latin typeface="微軟正黑體" panose="020B0604030504040204" pitchFamily="34" charset="-120"/>
              </a:rPr>
              <a:t>家長調查</a:t>
            </a:r>
            <a:r>
              <a:rPr lang="en-HK" sz="5400" b="1" dirty="0">
                <a:solidFill>
                  <a:schemeClr val="accent1">
                    <a:lumMod val="50000"/>
                  </a:schemeClr>
                </a:solidFill>
                <a:effectLst/>
                <a:latin typeface="微軟正黑體" panose="020B0604030504040204" pitchFamily="34" charset="-120"/>
                <a:ea typeface="微軟正黑體" panose="020B0604030504040204" pitchFamily="34" charset="-120"/>
              </a:rPr>
              <a:t> </a:t>
            </a:r>
            <a:endParaRPr lang="en-US" sz="6000" b="1" dirty="0">
              <a:solidFill>
                <a:schemeClr val="accent1">
                  <a:lumMod val="50000"/>
                </a:schemeClr>
              </a:solidFill>
              <a:latin typeface="微軟正黑體" panose="020B0604030504040204" pitchFamily="34" charset="-120"/>
              <a:ea typeface="微軟正黑體" panose="020B0604030504040204" pitchFamily="34" charset="-120"/>
            </a:endParaRPr>
          </a:p>
        </p:txBody>
      </p:sp>
      <p:pic>
        <p:nvPicPr>
          <p:cNvPr id="5" name="圖片 4">
            <a:extLst>
              <a:ext uri="{FF2B5EF4-FFF2-40B4-BE49-F238E27FC236}">
                <a16:creationId xmlns:a16="http://schemas.microsoft.com/office/drawing/2014/main" id="{F8F4E2B6-1724-41D3-87B4-2BB90552C2D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44538" y="418830"/>
            <a:ext cx="3730752" cy="1433449"/>
          </a:xfrm>
          <a:prstGeom prst="rect">
            <a:avLst/>
          </a:prstGeom>
        </p:spPr>
      </p:pic>
      <p:pic>
        <p:nvPicPr>
          <p:cNvPr id="7" name="圖片 6">
            <a:extLst>
              <a:ext uri="{FF2B5EF4-FFF2-40B4-BE49-F238E27FC236}">
                <a16:creationId xmlns:a16="http://schemas.microsoft.com/office/drawing/2014/main" id="{B5173863-2AC4-41A8-91D2-CEB5FB137B54}"/>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7383586" y="495514"/>
            <a:ext cx="1184394" cy="1206954"/>
          </a:xfrm>
          <a:prstGeom prst="rect">
            <a:avLst/>
          </a:prstGeom>
        </p:spPr>
      </p:pic>
      <p:sp>
        <p:nvSpPr>
          <p:cNvPr id="3" name="TextBox 2"/>
          <p:cNvSpPr txBox="1"/>
          <p:nvPr/>
        </p:nvSpPr>
        <p:spPr>
          <a:xfrm>
            <a:off x="170918" y="4851430"/>
            <a:ext cx="7887993" cy="2148280"/>
          </a:xfrm>
          <a:prstGeom prst="rect">
            <a:avLst/>
          </a:prstGeom>
          <a:noFill/>
        </p:spPr>
        <p:txBody>
          <a:bodyPr wrap="square" rtlCol="0">
            <a:spAutoFit/>
          </a:bodyPr>
          <a:lstStyle/>
          <a:p>
            <a:pPr lvl="0">
              <a:spcBef>
                <a:spcPct val="20000"/>
              </a:spcBef>
            </a:pPr>
            <a:r>
              <a:rPr lang="zh-TW" altLang="en-US" sz="2800" b="1" dirty="0">
                <a:solidFill>
                  <a:srgbClr val="E4E9EF">
                    <a:lumMod val="25000"/>
                  </a:srgbClr>
                </a:solidFill>
                <a:latin typeface="微軟正黑體" panose="020B0604030504040204" pitchFamily="34" charset="-120"/>
                <a:ea typeface="微軟正黑體" panose="020B0604030504040204" pitchFamily="34" charset="-120"/>
              </a:rPr>
              <a:t>劉怡虹博士</a:t>
            </a:r>
            <a:r>
              <a:rPr lang="en-US" altLang="zh-TW" sz="2800" b="1" dirty="0">
                <a:solidFill>
                  <a:srgbClr val="E4E9EF">
                    <a:lumMod val="25000"/>
                  </a:srgbClr>
                </a:solidFill>
                <a:latin typeface="微軟正黑體" panose="020B0604030504040204" pitchFamily="34" charset="-120"/>
                <a:ea typeface="微軟正黑體" panose="020B0604030504040204" pitchFamily="34" charset="-120"/>
              </a:rPr>
              <a:t>  </a:t>
            </a:r>
            <a:r>
              <a:rPr lang="zh-TW" altLang="en-US" sz="2400" dirty="0">
                <a:solidFill>
                  <a:srgbClr val="E4E9EF">
                    <a:lumMod val="25000"/>
                  </a:srgbClr>
                </a:solidFill>
                <a:latin typeface="微軟正黑體" panose="020B0604030504040204" pitchFamily="34" charset="-120"/>
                <a:ea typeface="微軟正黑體" panose="020B0604030504040204" pitchFamily="34" charset="-120"/>
              </a:rPr>
              <a:t>幼兒教育學系 副教授</a:t>
            </a:r>
            <a:endParaRPr lang="en-US" altLang="zh-TW" sz="2400" dirty="0">
              <a:solidFill>
                <a:srgbClr val="E4E9EF">
                  <a:lumMod val="25000"/>
                </a:srgbClr>
              </a:solidFill>
              <a:latin typeface="微軟正黑體" panose="020B0604030504040204" pitchFamily="34" charset="-120"/>
              <a:ea typeface="微軟正黑體" panose="020B0604030504040204" pitchFamily="34" charset="-120"/>
            </a:endParaRPr>
          </a:p>
          <a:p>
            <a:pPr>
              <a:spcBef>
                <a:spcPct val="20000"/>
              </a:spcBef>
            </a:pPr>
            <a:r>
              <a:rPr lang="zh-TW" altLang="en-US" sz="2800" b="1" dirty="0">
                <a:solidFill>
                  <a:srgbClr val="E4E9EF">
                    <a:lumMod val="25000"/>
                  </a:srgbClr>
                </a:solidFill>
                <a:latin typeface="微軟正黑體" panose="020B0604030504040204" pitchFamily="34" charset="-120"/>
                <a:ea typeface="微軟正黑體" panose="020B0604030504040204" pitchFamily="34" charset="-120"/>
              </a:rPr>
              <a:t>黎建斌博士  </a:t>
            </a:r>
            <a:r>
              <a:rPr lang="zh-TW" altLang="en-US" sz="2400" dirty="0">
                <a:solidFill>
                  <a:srgbClr val="E4E9EF">
                    <a:lumMod val="25000"/>
                  </a:srgbClr>
                </a:solidFill>
                <a:latin typeface="微軟正黑體" panose="020B0604030504040204" pitchFamily="34" charset="-120"/>
                <a:ea typeface="微軟正黑體" panose="020B0604030504040204" pitchFamily="34" charset="-120"/>
              </a:rPr>
              <a:t>幼兒教育學系</a:t>
            </a:r>
            <a:r>
              <a:rPr lang="en-US" altLang="zh-TW" sz="2400" b="1" dirty="0">
                <a:solidFill>
                  <a:srgbClr val="E4E9EF">
                    <a:lumMod val="25000"/>
                  </a:srgbClr>
                </a:solidFill>
                <a:latin typeface="微軟正黑體" panose="020B0604030504040204" pitchFamily="34" charset="-120"/>
                <a:ea typeface="微軟正黑體" panose="020B0604030504040204" pitchFamily="34" charset="-120"/>
              </a:rPr>
              <a:t> </a:t>
            </a:r>
            <a:r>
              <a:rPr lang="zh-TW" altLang="en-US" sz="2400" dirty="0">
                <a:solidFill>
                  <a:srgbClr val="E4E9EF">
                    <a:lumMod val="25000"/>
                  </a:srgbClr>
                </a:solidFill>
                <a:latin typeface="微軟正黑體" panose="020B0604030504040204" pitchFamily="34" charset="-120"/>
                <a:ea typeface="微軟正黑體" panose="020B0604030504040204" pitchFamily="34" charset="-120"/>
              </a:rPr>
              <a:t>助理教授</a:t>
            </a:r>
            <a:endParaRPr lang="en-US" altLang="zh-TW" sz="2400" dirty="0">
              <a:solidFill>
                <a:srgbClr val="E4E9EF">
                  <a:lumMod val="25000"/>
                </a:srgbClr>
              </a:solidFill>
              <a:latin typeface="微軟正黑體" panose="020B0604030504040204" pitchFamily="34" charset="-120"/>
              <a:ea typeface="微軟正黑體" panose="020B0604030504040204" pitchFamily="34" charset="-120"/>
            </a:endParaRPr>
          </a:p>
          <a:p>
            <a:pPr lvl="0">
              <a:spcBef>
                <a:spcPct val="20000"/>
              </a:spcBef>
            </a:pPr>
            <a:r>
              <a:rPr lang="zh-TW" altLang="en-US" sz="2800" b="1" dirty="0">
                <a:solidFill>
                  <a:srgbClr val="E4E9EF">
                    <a:lumMod val="25000"/>
                  </a:srgbClr>
                </a:solidFill>
                <a:latin typeface="微軟正黑體" panose="020B0604030504040204" pitchFamily="34" charset="-120"/>
                <a:ea typeface="微軟正黑體" panose="020B0604030504040204" pitchFamily="34" charset="-120"/>
              </a:rPr>
              <a:t>陳寶蓮博士  </a:t>
            </a:r>
            <a:r>
              <a:rPr lang="zh-TW" altLang="en-US" sz="2400" dirty="0">
                <a:solidFill>
                  <a:srgbClr val="E4E9EF">
                    <a:lumMod val="25000"/>
                  </a:srgbClr>
                </a:solidFill>
                <a:latin typeface="微軟正黑體" panose="020B0604030504040204" pitchFamily="34" charset="-120"/>
                <a:ea typeface="微軟正黑體" panose="020B0604030504040204" pitchFamily="34" charset="-120"/>
              </a:rPr>
              <a:t>幼兒教育學系 高級講師</a:t>
            </a:r>
            <a:endParaRPr lang="en-US" altLang="zh-TW" sz="2800" b="1" dirty="0">
              <a:solidFill>
                <a:srgbClr val="E4E9EF">
                  <a:lumMod val="25000"/>
                </a:srgbClr>
              </a:solidFill>
              <a:latin typeface="微軟正黑體" panose="020B0604030504040204" pitchFamily="34" charset="-120"/>
              <a:ea typeface="微軟正黑體" panose="020B0604030504040204" pitchFamily="34" charset="-120"/>
            </a:endParaRPr>
          </a:p>
          <a:p>
            <a:pPr lvl="0">
              <a:spcBef>
                <a:spcPct val="20000"/>
              </a:spcBef>
            </a:pPr>
            <a:endParaRPr lang="en-US" altLang="zh-TW" sz="2800" b="1" dirty="0">
              <a:solidFill>
                <a:srgbClr val="E4E9EF">
                  <a:lumMod val="25000"/>
                </a:srgb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067103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681" y="2157265"/>
            <a:ext cx="4328839" cy="2746213"/>
          </a:xfrm>
          <a:noFill/>
        </p:spPr>
        <p:txBody>
          <a:bodyPr/>
          <a:lstStyle/>
          <a:p>
            <a:r>
              <a:rPr lang="en-US" altLang="zh-TW" sz="4800" b="1" dirty="0">
                <a:solidFill>
                  <a:srgbClr val="C00000"/>
                </a:solidFill>
                <a:latin typeface="+mj-ea"/>
              </a:rPr>
              <a:t>53.5%</a:t>
            </a:r>
            <a:r>
              <a:rPr lang="zh-TW" altLang="en-US" sz="4800" b="1" dirty="0">
                <a:solidFill>
                  <a:schemeClr val="tx2">
                    <a:lumMod val="50000"/>
                  </a:schemeClr>
                </a:solidFill>
                <a:latin typeface="+mj-ea"/>
              </a:rPr>
              <a:t>子女</a:t>
            </a:r>
            <a:br>
              <a:rPr lang="en-US" altLang="zh-TW" sz="4800" b="1" dirty="0">
                <a:solidFill>
                  <a:schemeClr val="tx2">
                    <a:lumMod val="50000"/>
                  </a:schemeClr>
                </a:solidFill>
                <a:latin typeface="+mj-ea"/>
              </a:rPr>
            </a:br>
            <a:r>
              <a:rPr lang="zh-TW" altLang="en-US" sz="4800" b="1" dirty="0">
                <a:solidFill>
                  <a:schemeClr val="tx2">
                    <a:lumMod val="50000"/>
                  </a:schemeClr>
                </a:solidFill>
                <a:latin typeface="+mj-ea"/>
              </a:rPr>
              <a:t>對升小一</a:t>
            </a:r>
            <a:br>
              <a:rPr lang="en-US" altLang="zh-TW" sz="4800" b="1" dirty="0">
                <a:solidFill>
                  <a:schemeClr val="tx2">
                    <a:lumMod val="50000"/>
                  </a:schemeClr>
                </a:solidFill>
                <a:latin typeface="+mj-ea"/>
              </a:rPr>
            </a:br>
            <a:r>
              <a:rPr lang="zh-TW" altLang="en-US" sz="4800" b="1" dirty="0">
                <a:solidFill>
                  <a:srgbClr val="C00000"/>
                </a:solidFill>
                <a:latin typeface="+mj-ea"/>
              </a:rPr>
              <a:t>感到不同程度的焦慮</a:t>
            </a:r>
            <a:endParaRPr lang="en-US" altLang="zh-TW" sz="4800" b="1" dirty="0">
              <a:solidFill>
                <a:srgbClr val="C00000"/>
              </a:solidFill>
              <a:latin typeface="+mj-ea"/>
            </a:endParaRPr>
          </a:p>
        </p:txBody>
      </p:sp>
      <p:graphicFrame>
        <p:nvGraphicFramePr>
          <p:cNvPr id="4" name="圖表 3">
            <a:extLst>
              <a:ext uri="{FF2B5EF4-FFF2-40B4-BE49-F238E27FC236}">
                <a16:creationId xmlns:a16="http://schemas.microsoft.com/office/drawing/2014/main" id="{0EEC535A-7AFD-C94C-8BBD-8101380F12B6}"/>
              </a:ext>
            </a:extLst>
          </p:cNvPr>
          <p:cNvGraphicFramePr>
            <a:graphicFrameLocks/>
          </p:cNvGraphicFramePr>
          <p:nvPr>
            <p:extLst>
              <p:ext uri="{D42A27DB-BD31-4B8C-83A1-F6EECF244321}">
                <p14:modId xmlns:p14="http://schemas.microsoft.com/office/powerpoint/2010/main" val="275457935"/>
              </p:ext>
            </p:extLst>
          </p:nvPr>
        </p:nvGraphicFramePr>
        <p:xfrm>
          <a:off x="2702560" y="-203200"/>
          <a:ext cx="11006885" cy="726394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055713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3466"/>
            <a:ext cx="12192000" cy="785518"/>
          </a:xfrm>
          <a:solidFill>
            <a:schemeClr val="bg1">
              <a:alpha val="70000"/>
            </a:schemeClr>
          </a:solidFill>
        </p:spPr>
        <p:txBody>
          <a:bodyPr/>
          <a:lstStyle/>
          <a:p>
            <a:r>
              <a:rPr lang="zh-TW" altLang="en-US" sz="4800" b="1" dirty="0">
                <a:solidFill>
                  <a:schemeClr val="tx2">
                    <a:lumMod val="50000"/>
                  </a:schemeClr>
                </a:solidFill>
              </a:rPr>
              <a:t>子女曾出現的不同</a:t>
            </a:r>
            <a:r>
              <a:rPr lang="zh-TW" altLang="en-US" sz="4800" b="1" dirty="0">
                <a:solidFill>
                  <a:srgbClr val="C00000"/>
                </a:solidFill>
              </a:rPr>
              <a:t>焦慮症狀</a:t>
            </a:r>
            <a:endParaRPr lang="en-US" altLang="zh-TW" sz="4800" b="1" dirty="0">
              <a:solidFill>
                <a:srgbClr val="C00000"/>
              </a:solidFill>
            </a:endParaRPr>
          </a:p>
        </p:txBody>
      </p:sp>
      <p:graphicFrame>
        <p:nvGraphicFramePr>
          <p:cNvPr id="6" name="圖表 5">
            <a:extLst>
              <a:ext uri="{FF2B5EF4-FFF2-40B4-BE49-F238E27FC236}">
                <a16:creationId xmlns:a16="http://schemas.microsoft.com/office/drawing/2014/main" id="{73A159EF-C4B0-6449-A9C6-92D60B17B4B1}"/>
              </a:ext>
            </a:extLst>
          </p:cNvPr>
          <p:cNvGraphicFramePr>
            <a:graphicFrameLocks/>
          </p:cNvGraphicFramePr>
          <p:nvPr>
            <p:extLst>
              <p:ext uri="{D42A27DB-BD31-4B8C-83A1-F6EECF244321}">
                <p14:modId xmlns:p14="http://schemas.microsoft.com/office/powerpoint/2010/main" val="162530504"/>
              </p:ext>
            </p:extLst>
          </p:nvPr>
        </p:nvGraphicFramePr>
        <p:xfrm>
          <a:off x="726141" y="914400"/>
          <a:ext cx="10739717" cy="616771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8635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170" y="5167111"/>
            <a:ext cx="5514670" cy="817418"/>
          </a:xfrm>
          <a:noFill/>
        </p:spPr>
        <p:txBody>
          <a:bodyPr/>
          <a:lstStyle/>
          <a:p>
            <a:pPr algn="l"/>
            <a:r>
              <a:rPr lang="zh-TW" altLang="en-US" sz="4700" b="1" dirty="0">
                <a:solidFill>
                  <a:srgbClr val="002060"/>
                </a:solidFill>
              </a:rPr>
              <a:t>疫情下，</a:t>
            </a:r>
            <a:br>
              <a:rPr lang="en-US" altLang="zh-TW" sz="4700" b="1" dirty="0">
                <a:solidFill>
                  <a:srgbClr val="002060"/>
                </a:solidFill>
              </a:rPr>
            </a:br>
            <a:r>
              <a:rPr lang="en-US" altLang="zh-TW" sz="4700" b="1" dirty="0">
                <a:solidFill>
                  <a:srgbClr val="C00000"/>
                </a:solidFill>
              </a:rPr>
              <a:t>92.8% </a:t>
            </a:r>
            <a:r>
              <a:rPr lang="zh-TW" altLang="en-US" sz="4700" b="1" dirty="0">
                <a:solidFill>
                  <a:srgbClr val="002060"/>
                </a:solidFill>
              </a:rPr>
              <a:t>家長為</a:t>
            </a:r>
            <a:br>
              <a:rPr lang="en-US" altLang="zh-TW" sz="4700" b="1" dirty="0">
                <a:solidFill>
                  <a:srgbClr val="002060"/>
                </a:solidFill>
              </a:rPr>
            </a:br>
            <a:r>
              <a:rPr lang="zh-TW" altLang="en-US" sz="4700" b="1" dirty="0">
                <a:solidFill>
                  <a:srgbClr val="002060"/>
                </a:solidFill>
              </a:rPr>
              <a:t>幫助子女升小</a:t>
            </a:r>
            <a:br>
              <a:rPr lang="en-US" altLang="zh-TW" sz="4700" b="1" dirty="0">
                <a:solidFill>
                  <a:srgbClr val="002060"/>
                </a:solidFill>
              </a:rPr>
            </a:br>
            <a:r>
              <a:rPr lang="zh-TW" altLang="en-US" sz="4400" b="1" dirty="0">
                <a:solidFill>
                  <a:srgbClr val="C00000"/>
                </a:solidFill>
                <a:latin typeface="+mj-ea"/>
              </a:rPr>
              <a:t>感到不同程度</a:t>
            </a:r>
            <a:r>
              <a:rPr lang="zh-TW" altLang="en-US" sz="4700" b="1" dirty="0">
                <a:solidFill>
                  <a:srgbClr val="002060"/>
                </a:solidFill>
              </a:rPr>
              <a:t>的壓力</a:t>
            </a:r>
            <a:endParaRPr lang="en-US" altLang="zh-TW" sz="4700" b="1" dirty="0">
              <a:solidFill>
                <a:srgbClr val="002060"/>
              </a:solidFill>
            </a:endParaRPr>
          </a:p>
        </p:txBody>
      </p:sp>
      <p:graphicFrame>
        <p:nvGraphicFramePr>
          <p:cNvPr id="15" name="圖表 14">
            <a:extLst>
              <a:ext uri="{FF2B5EF4-FFF2-40B4-BE49-F238E27FC236}">
                <a16:creationId xmlns:a16="http://schemas.microsoft.com/office/drawing/2014/main" id="{0EEC535A-7AFD-C94C-8BBD-8101380F12B6}"/>
              </a:ext>
            </a:extLst>
          </p:cNvPr>
          <p:cNvGraphicFramePr>
            <a:graphicFrameLocks/>
          </p:cNvGraphicFramePr>
          <p:nvPr>
            <p:extLst>
              <p:ext uri="{D42A27DB-BD31-4B8C-83A1-F6EECF244321}">
                <p14:modId xmlns:p14="http://schemas.microsoft.com/office/powerpoint/2010/main" val="4156461948"/>
              </p:ext>
            </p:extLst>
          </p:nvPr>
        </p:nvGraphicFramePr>
        <p:xfrm>
          <a:off x="3149601" y="0"/>
          <a:ext cx="10877826" cy="703909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69430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字方塊 9">
            <a:extLst>
              <a:ext uri="{FF2B5EF4-FFF2-40B4-BE49-F238E27FC236}">
                <a16:creationId xmlns:a16="http://schemas.microsoft.com/office/drawing/2014/main" id="{E956EC6A-261A-5E4A-8ED4-EDC4F48CED84}"/>
              </a:ext>
            </a:extLst>
          </p:cNvPr>
          <p:cNvSpPr txBox="1"/>
          <p:nvPr/>
        </p:nvSpPr>
        <p:spPr>
          <a:xfrm>
            <a:off x="7990607" y="1616549"/>
            <a:ext cx="3302002" cy="3539430"/>
          </a:xfrm>
          <a:prstGeom prst="rect">
            <a:avLst/>
          </a:prstGeom>
          <a:solidFill>
            <a:schemeClr val="accent5">
              <a:lumMod val="20000"/>
              <a:lumOff val="80000"/>
              <a:alpha val="56471"/>
            </a:schemeClr>
          </a:solidFill>
        </p:spPr>
        <p:txBody>
          <a:bodyPr wrap="square" rtlCol="0">
            <a:spAutoFit/>
          </a:bodyPr>
          <a:lstStyle/>
          <a:p>
            <a:pPr algn="ctr"/>
            <a:r>
              <a:rPr kumimoji="1" lang="zh-HK" altLang="en-US" sz="3200" b="1" i="1" dirty="0">
                <a:solidFill>
                  <a:schemeClr val="accent5">
                    <a:lumMod val="50000"/>
                  </a:schemeClr>
                </a:solidFill>
                <a:latin typeface="+mj-ea"/>
                <a:ea typeface="+mj-ea"/>
              </a:rPr>
              <a:t>知識</a:t>
            </a:r>
            <a:endParaRPr kumimoji="1" lang="en-US" altLang="zh-HK" sz="3200" b="1" i="1" dirty="0">
              <a:solidFill>
                <a:schemeClr val="accent2"/>
              </a:solidFill>
              <a:latin typeface="+mj-ea"/>
              <a:ea typeface="+mj-ea"/>
            </a:endParaRPr>
          </a:p>
          <a:p>
            <a:pPr algn="ctr"/>
            <a:endParaRPr kumimoji="1" lang="en-US" altLang="zh-HK" sz="3200" b="1" i="1" dirty="0">
              <a:solidFill>
                <a:schemeClr val="accent2"/>
              </a:solidFill>
              <a:latin typeface="+mj-ea"/>
              <a:ea typeface="+mj-ea"/>
            </a:endParaRPr>
          </a:p>
          <a:p>
            <a:pPr algn="ctr"/>
            <a:endParaRPr kumimoji="1" lang="en-US" altLang="zh-HK" sz="3200" b="1" i="1" dirty="0">
              <a:solidFill>
                <a:schemeClr val="accent2"/>
              </a:solidFill>
              <a:latin typeface="+mj-ea"/>
              <a:ea typeface="+mj-ea"/>
            </a:endParaRPr>
          </a:p>
          <a:p>
            <a:pPr algn="ctr"/>
            <a:endParaRPr kumimoji="1" lang="en-US" altLang="zh-HK" sz="3200" b="1" i="1" dirty="0">
              <a:solidFill>
                <a:schemeClr val="accent2"/>
              </a:solidFill>
              <a:latin typeface="+mj-ea"/>
              <a:ea typeface="+mj-ea"/>
            </a:endParaRPr>
          </a:p>
          <a:p>
            <a:pPr algn="ctr"/>
            <a:endParaRPr kumimoji="1" lang="en-US" altLang="zh-HK" sz="3200" b="1" i="1" dirty="0">
              <a:solidFill>
                <a:schemeClr val="accent2"/>
              </a:solidFill>
              <a:latin typeface="+mj-ea"/>
              <a:ea typeface="+mj-ea"/>
            </a:endParaRPr>
          </a:p>
          <a:p>
            <a:pPr algn="ctr"/>
            <a:endParaRPr kumimoji="1" lang="en-US" altLang="zh-HK" sz="3200" b="1" i="1" dirty="0">
              <a:solidFill>
                <a:schemeClr val="accent2"/>
              </a:solidFill>
              <a:latin typeface="+mj-ea"/>
              <a:ea typeface="+mj-ea"/>
            </a:endParaRPr>
          </a:p>
          <a:p>
            <a:pPr algn="ctr"/>
            <a:endParaRPr kumimoji="1" lang="zh-HK" altLang="en-US" sz="3200" b="1" i="1" dirty="0">
              <a:solidFill>
                <a:schemeClr val="accent2"/>
              </a:solidFill>
              <a:latin typeface="+mj-ea"/>
              <a:ea typeface="+mj-ea"/>
            </a:endParaRPr>
          </a:p>
        </p:txBody>
      </p:sp>
      <p:sp>
        <p:nvSpPr>
          <p:cNvPr id="9" name="文字方塊 8">
            <a:extLst>
              <a:ext uri="{FF2B5EF4-FFF2-40B4-BE49-F238E27FC236}">
                <a16:creationId xmlns:a16="http://schemas.microsoft.com/office/drawing/2014/main" id="{6685659E-7DCD-3743-8CF6-8EF34561350F}"/>
              </a:ext>
            </a:extLst>
          </p:cNvPr>
          <p:cNvSpPr txBox="1"/>
          <p:nvPr/>
        </p:nvSpPr>
        <p:spPr>
          <a:xfrm>
            <a:off x="4511770" y="1633482"/>
            <a:ext cx="3192901" cy="3539430"/>
          </a:xfrm>
          <a:prstGeom prst="rect">
            <a:avLst/>
          </a:prstGeom>
          <a:solidFill>
            <a:schemeClr val="tx2">
              <a:lumMod val="20000"/>
              <a:lumOff val="80000"/>
              <a:alpha val="56471"/>
            </a:schemeClr>
          </a:solidFill>
        </p:spPr>
        <p:txBody>
          <a:bodyPr wrap="square" rtlCol="0">
            <a:spAutoFit/>
          </a:bodyPr>
          <a:lstStyle/>
          <a:p>
            <a:pPr algn="ctr"/>
            <a:r>
              <a:rPr kumimoji="1" lang="zh-HK" altLang="en-US" sz="3200" b="1" i="1" dirty="0">
                <a:solidFill>
                  <a:schemeClr val="tx2"/>
                </a:solidFill>
                <a:latin typeface="+mj-ea"/>
                <a:ea typeface="+mj-ea"/>
              </a:rPr>
              <a:t>技巧</a:t>
            </a:r>
            <a:endParaRPr kumimoji="1" lang="en-US" altLang="zh-HK" sz="3200" b="1" i="1" dirty="0">
              <a:solidFill>
                <a:schemeClr val="accent2"/>
              </a:solidFill>
              <a:latin typeface="+mj-ea"/>
              <a:ea typeface="+mj-ea"/>
            </a:endParaRPr>
          </a:p>
          <a:p>
            <a:pPr algn="ctr"/>
            <a:endParaRPr kumimoji="1" lang="en-US" altLang="zh-HK" sz="3200" b="1" i="1" dirty="0">
              <a:solidFill>
                <a:schemeClr val="accent2"/>
              </a:solidFill>
              <a:latin typeface="+mj-ea"/>
              <a:ea typeface="+mj-ea"/>
            </a:endParaRPr>
          </a:p>
          <a:p>
            <a:pPr algn="ctr"/>
            <a:endParaRPr kumimoji="1" lang="en-US" altLang="zh-HK" sz="3200" b="1" i="1" dirty="0">
              <a:solidFill>
                <a:schemeClr val="accent2"/>
              </a:solidFill>
              <a:latin typeface="+mj-ea"/>
              <a:ea typeface="+mj-ea"/>
            </a:endParaRPr>
          </a:p>
          <a:p>
            <a:pPr algn="ctr"/>
            <a:endParaRPr kumimoji="1" lang="en-US" altLang="zh-HK" sz="3200" b="1" i="1" dirty="0">
              <a:solidFill>
                <a:schemeClr val="accent2"/>
              </a:solidFill>
              <a:latin typeface="+mj-ea"/>
              <a:ea typeface="+mj-ea"/>
            </a:endParaRPr>
          </a:p>
          <a:p>
            <a:pPr algn="ctr"/>
            <a:endParaRPr kumimoji="1" lang="en-US" altLang="zh-HK" sz="3200" b="1" i="1" dirty="0">
              <a:solidFill>
                <a:schemeClr val="accent2"/>
              </a:solidFill>
              <a:latin typeface="+mj-ea"/>
              <a:ea typeface="+mj-ea"/>
            </a:endParaRPr>
          </a:p>
          <a:p>
            <a:pPr algn="ctr"/>
            <a:endParaRPr kumimoji="1" lang="en-US" altLang="zh-HK" sz="3200" b="1" i="1" dirty="0">
              <a:solidFill>
                <a:schemeClr val="accent2"/>
              </a:solidFill>
              <a:latin typeface="+mj-ea"/>
              <a:ea typeface="+mj-ea"/>
            </a:endParaRPr>
          </a:p>
          <a:p>
            <a:pPr algn="ctr"/>
            <a:endParaRPr kumimoji="1" lang="zh-HK" altLang="en-US" sz="3200" b="1" i="1" dirty="0">
              <a:solidFill>
                <a:schemeClr val="accent2"/>
              </a:solidFill>
              <a:latin typeface="+mj-ea"/>
              <a:ea typeface="+mj-ea"/>
            </a:endParaRPr>
          </a:p>
        </p:txBody>
      </p:sp>
      <p:sp>
        <p:nvSpPr>
          <p:cNvPr id="3" name="文字方塊 2">
            <a:extLst>
              <a:ext uri="{FF2B5EF4-FFF2-40B4-BE49-F238E27FC236}">
                <a16:creationId xmlns:a16="http://schemas.microsoft.com/office/drawing/2014/main" id="{58FB4E6D-FC70-C54D-8A11-CE45FDD948CD}"/>
              </a:ext>
            </a:extLst>
          </p:cNvPr>
          <p:cNvSpPr txBox="1"/>
          <p:nvPr/>
        </p:nvSpPr>
        <p:spPr>
          <a:xfrm>
            <a:off x="1117600" y="1650419"/>
            <a:ext cx="3081868" cy="3539430"/>
          </a:xfrm>
          <a:prstGeom prst="rect">
            <a:avLst/>
          </a:prstGeom>
          <a:solidFill>
            <a:srgbClr val="ECDBDB">
              <a:alpha val="56471"/>
            </a:srgbClr>
          </a:solidFill>
        </p:spPr>
        <p:txBody>
          <a:bodyPr wrap="square" rtlCol="0">
            <a:spAutoFit/>
          </a:bodyPr>
          <a:lstStyle/>
          <a:p>
            <a:pPr algn="ctr"/>
            <a:r>
              <a:rPr kumimoji="1" lang="zh-HK" altLang="en-US" sz="3200" b="1" i="1" dirty="0">
                <a:solidFill>
                  <a:schemeClr val="accent2"/>
                </a:solidFill>
                <a:latin typeface="+mj-ea"/>
                <a:ea typeface="+mj-ea"/>
              </a:rPr>
              <a:t>信心</a:t>
            </a:r>
            <a:endParaRPr kumimoji="1" lang="en-US" altLang="zh-HK" sz="3200" b="1" i="1" dirty="0">
              <a:solidFill>
                <a:schemeClr val="accent2"/>
              </a:solidFill>
              <a:latin typeface="+mj-ea"/>
              <a:ea typeface="+mj-ea"/>
            </a:endParaRPr>
          </a:p>
          <a:p>
            <a:pPr algn="ctr"/>
            <a:endParaRPr kumimoji="1" lang="en-US" altLang="zh-HK" sz="3200" b="1" i="1" dirty="0">
              <a:solidFill>
                <a:schemeClr val="accent2"/>
              </a:solidFill>
              <a:latin typeface="+mj-ea"/>
              <a:ea typeface="+mj-ea"/>
            </a:endParaRPr>
          </a:p>
          <a:p>
            <a:pPr algn="ctr"/>
            <a:endParaRPr kumimoji="1" lang="en-US" altLang="zh-HK" sz="3200" b="1" i="1" dirty="0">
              <a:solidFill>
                <a:schemeClr val="accent2"/>
              </a:solidFill>
              <a:latin typeface="+mj-ea"/>
              <a:ea typeface="+mj-ea"/>
            </a:endParaRPr>
          </a:p>
          <a:p>
            <a:pPr algn="ctr"/>
            <a:endParaRPr kumimoji="1" lang="en-US" altLang="zh-HK" sz="3200" b="1" i="1" dirty="0">
              <a:solidFill>
                <a:schemeClr val="accent2"/>
              </a:solidFill>
              <a:latin typeface="+mj-ea"/>
              <a:ea typeface="+mj-ea"/>
            </a:endParaRPr>
          </a:p>
          <a:p>
            <a:pPr algn="ctr"/>
            <a:endParaRPr kumimoji="1" lang="en-US" altLang="zh-HK" sz="3200" b="1" i="1" dirty="0">
              <a:solidFill>
                <a:schemeClr val="accent2"/>
              </a:solidFill>
              <a:latin typeface="+mj-ea"/>
              <a:ea typeface="+mj-ea"/>
            </a:endParaRPr>
          </a:p>
          <a:p>
            <a:pPr algn="ctr"/>
            <a:endParaRPr kumimoji="1" lang="en-US" altLang="zh-HK" sz="3200" b="1" i="1" dirty="0">
              <a:solidFill>
                <a:schemeClr val="accent2"/>
              </a:solidFill>
              <a:latin typeface="+mj-ea"/>
              <a:ea typeface="+mj-ea"/>
            </a:endParaRPr>
          </a:p>
          <a:p>
            <a:pPr algn="ctr"/>
            <a:endParaRPr kumimoji="1" lang="zh-HK" altLang="en-US" sz="3200" b="1" i="1" dirty="0">
              <a:solidFill>
                <a:schemeClr val="accent2"/>
              </a:solidFill>
              <a:latin typeface="+mj-ea"/>
              <a:ea typeface="+mj-ea"/>
            </a:endParaRPr>
          </a:p>
        </p:txBody>
      </p:sp>
      <p:graphicFrame>
        <p:nvGraphicFramePr>
          <p:cNvPr id="5" name="圖表 4">
            <a:extLst>
              <a:ext uri="{FF2B5EF4-FFF2-40B4-BE49-F238E27FC236}">
                <a16:creationId xmlns:a16="http://schemas.microsoft.com/office/drawing/2014/main" id="{2C6B9976-C69D-C04F-AA69-47A119A98994}"/>
              </a:ext>
            </a:extLst>
          </p:cNvPr>
          <p:cNvGraphicFramePr>
            <a:graphicFrameLocks/>
          </p:cNvGraphicFramePr>
          <p:nvPr>
            <p:extLst>
              <p:ext uri="{D42A27DB-BD31-4B8C-83A1-F6EECF244321}">
                <p14:modId xmlns:p14="http://schemas.microsoft.com/office/powerpoint/2010/main" val="345235439"/>
              </p:ext>
            </p:extLst>
          </p:nvPr>
        </p:nvGraphicFramePr>
        <p:xfrm>
          <a:off x="659433" y="2081984"/>
          <a:ext cx="11583370" cy="4674418"/>
        </p:xfrm>
        <a:graphic>
          <a:graphicData uri="http://schemas.openxmlformats.org/drawingml/2006/chart">
            <c:chart xmlns:c="http://schemas.openxmlformats.org/drawingml/2006/chart" xmlns:r="http://schemas.openxmlformats.org/officeDocument/2006/relationships" r:id="rId3"/>
          </a:graphicData>
        </a:graphic>
      </p:graphicFrame>
      <p:sp>
        <p:nvSpPr>
          <p:cNvPr id="15" name="Title 1">
            <a:extLst>
              <a:ext uri="{FF2B5EF4-FFF2-40B4-BE49-F238E27FC236}">
                <a16:creationId xmlns:a16="http://schemas.microsoft.com/office/drawing/2014/main" id="{4D85EAE4-CEF3-5445-9241-F791E6241AF1}"/>
              </a:ext>
            </a:extLst>
          </p:cNvPr>
          <p:cNvSpPr txBox="1">
            <a:spLocks/>
          </p:cNvSpPr>
          <p:nvPr/>
        </p:nvSpPr>
        <p:spPr>
          <a:xfrm>
            <a:off x="1" y="101601"/>
            <a:ext cx="12192000" cy="792480"/>
          </a:xfrm>
          <a:prstGeom prst="rect">
            <a:avLst/>
          </a:prstGeom>
          <a:solidFill>
            <a:schemeClr val="bg1">
              <a:alpha val="70000"/>
            </a:schemeClr>
          </a:solidFill>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pPr>
              <a:lnSpc>
                <a:spcPts val="4500"/>
              </a:lnSpc>
            </a:pPr>
            <a:r>
              <a:rPr lang="zh-TW" altLang="en-US" sz="4000" b="1" dirty="0">
                <a:solidFill>
                  <a:schemeClr val="tx2">
                    <a:lumMod val="50000"/>
                  </a:schemeClr>
                </a:solidFill>
              </a:rPr>
              <a:t>家長助子女適應小一的</a:t>
            </a:r>
            <a:r>
              <a:rPr lang="zh-HK" altLang="en-US" sz="4000" b="1" dirty="0">
                <a:solidFill>
                  <a:srgbClr val="C00000"/>
                </a:solidFill>
                <a:latin typeface="+mj-ea"/>
              </a:rPr>
              <a:t>信心、技巧及知識</a:t>
            </a:r>
            <a:endParaRPr lang="en-US" altLang="zh-TW" sz="4000" b="1" dirty="0">
              <a:solidFill>
                <a:srgbClr val="C00000"/>
              </a:solidFill>
              <a:latin typeface="+mj-ea"/>
            </a:endParaRPr>
          </a:p>
        </p:txBody>
      </p:sp>
    </p:spTree>
    <p:extLst>
      <p:ext uri="{BB962C8B-B14F-4D97-AF65-F5344CB8AC3E}">
        <p14:creationId xmlns:p14="http://schemas.microsoft.com/office/powerpoint/2010/main" val="4169289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5071"/>
            <a:ext cx="12192000" cy="830394"/>
          </a:xfrm>
          <a:solidFill>
            <a:schemeClr val="bg1">
              <a:alpha val="70000"/>
            </a:schemeClr>
          </a:solidFill>
        </p:spPr>
        <p:txBody>
          <a:bodyPr/>
          <a:lstStyle/>
          <a:p>
            <a:r>
              <a:rPr lang="en-US" altLang="zh-TW" sz="4800" b="1" dirty="0">
                <a:solidFill>
                  <a:srgbClr val="C00000"/>
                </a:solidFill>
              </a:rPr>
              <a:t>5</a:t>
            </a:r>
            <a:r>
              <a:rPr lang="en-US" altLang="zh-HK" sz="4800" b="1" dirty="0">
                <a:solidFill>
                  <a:srgbClr val="C00000"/>
                </a:solidFill>
              </a:rPr>
              <a:t>9%</a:t>
            </a:r>
            <a:r>
              <a:rPr lang="zh-TW" altLang="en-US" sz="4800" b="1" dirty="0">
                <a:solidFill>
                  <a:schemeClr val="tx2">
                    <a:lumMod val="50000"/>
                  </a:schemeClr>
                </a:solidFill>
              </a:rPr>
              <a:t>家長為子女安排有助銜接小</a:t>
            </a:r>
            <a:r>
              <a:rPr lang="zh-HK" altLang="en-US" sz="4800" b="1" dirty="0">
                <a:solidFill>
                  <a:schemeClr val="tx2">
                    <a:lumMod val="50000"/>
                  </a:schemeClr>
                </a:solidFill>
              </a:rPr>
              <a:t>一的</a:t>
            </a:r>
            <a:r>
              <a:rPr lang="zh-HK" altLang="en-US" sz="4800" b="1" dirty="0">
                <a:solidFill>
                  <a:srgbClr val="C00000"/>
                </a:solidFill>
              </a:rPr>
              <a:t>興趣班</a:t>
            </a:r>
            <a:endParaRPr lang="en-US" altLang="zh-TW" sz="4800" b="1" dirty="0">
              <a:solidFill>
                <a:srgbClr val="C00000"/>
              </a:solidFill>
            </a:endParaRPr>
          </a:p>
        </p:txBody>
      </p:sp>
      <p:graphicFrame>
        <p:nvGraphicFramePr>
          <p:cNvPr id="14" name="圖表 13">
            <a:extLst>
              <a:ext uri="{FF2B5EF4-FFF2-40B4-BE49-F238E27FC236}">
                <a16:creationId xmlns:a16="http://schemas.microsoft.com/office/drawing/2014/main" id="{73A159EF-C4B0-6449-A9C6-92D60B17B4B1}"/>
              </a:ext>
            </a:extLst>
          </p:cNvPr>
          <p:cNvGraphicFramePr>
            <a:graphicFrameLocks/>
          </p:cNvGraphicFramePr>
          <p:nvPr>
            <p:extLst>
              <p:ext uri="{D42A27DB-BD31-4B8C-83A1-F6EECF244321}">
                <p14:modId xmlns:p14="http://schemas.microsoft.com/office/powerpoint/2010/main" val="2216454067"/>
              </p:ext>
            </p:extLst>
          </p:nvPr>
        </p:nvGraphicFramePr>
        <p:xfrm>
          <a:off x="988402" y="975946"/>
          <a:ext cx="10215196" cy="588205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960500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559" y="609600"/>
            <a:ext cx="5289453" cy="2632906"/>
          </a:xfrm>
          <a:noFill/>
        </p:spPr>
        <p:txBody>
          <a:bodyPr/>
          <a:lstStyle/>
          <a:p>
            <a:r>
              <a:rPr lang="zh-TW" altLang="en-US" sz="4500" b="1" spc="-150" dirty="0">
                <a:solidFill>
                  <a:srgbClr val="C00000"/>
                </a:solidFill>
              </a:rPr>
              <a:t>只有</a:t>
            </a:r>
            <a:r>
              <a:rPr lang="en-US" altLang="zh-TW" sz="4500" b="1" spc="-150" dirty="0">
                <a:solidFill>
                  <a:srgbClr val="C00000"/>
                </a:solidFill>
              </a:rPr>
              <a:t>3.9</a:t>
            </a:r>
            <a:r>
              <a:rPr lang="en-US" altLang="zh-HK" sz="4500" b="1" spc="-150" dirty="0">
                <a:solidFill>
                  <a:srgbClr val="C00000"/>
                </a:solidFill>
              </a:rPr>
              <a:t>%</a:t>
            </a:r>
            <a:r>
              <a:rPr lang="zh-TW" altLang="en-US" sz="4500" b="1" spc="-150" dirty="0">
                <a:solidFill>
                  <a:schemeClr val="tx2">
                    <a:lumMod val="50000"/>
                  </a:schemeClr>
                </a:solidFill>
              </a:rPr>
              <a:t>家長認為</a:t>
            </a:r>
            <a:br>
              <a:rPr lang="en-US" altLang="zh-TW" sz="4500" b="1" spc="-150" dirty="0">
                <a:solidFill>
                  <a:schemeClr val="tx2">
                    <a:lumMod val="50000"/>
                  </a:schemeClr>
                </a:solidFill>
              </a:rPr>
            </a:br>
            <a:r>
              <a:rPr lang="zh-TW" altLang="en-US" sz="4500" b="1" spc="-150" dirty="0">
                <a:solidFill>
                  <a:schemeClr val="tx2">
                    <a:lumMod val="50000"/>
                  </a:schemeClr>
                </a:solidFill>
              </a:rPr>
              <a:t>助子女升小一的支援</a:t>
            </a:r>
            <a:r>
              <a:rPr lang="zh-TW" altLang="en-US" sz="4500" b="1" spc="-150" dirty="0">
                <a:solidFill>
                  <a:srgbClr val="C00000"/>
                </a:solidFill>
              </a:rPr>
              <a:t>完全足夠</a:t>
            </a:r>
            <a:endParaRPr lang="en-US" altLang="zh-TW" sz="4500" b="1" spc="-150" dirty="0">
              <a:solidFill>
                <a:srgbClr val="C00000"/>
              </a:solidFill>
            </a:endParaRPr>
          </a:p>
        </p:txBody>
      </p:sp>
      <p:graphicFrame>
        <p:nvGraphicFramePr>
          <p:cNvPr id="5" name="圖表 4">
            <a:extLst>
              <a:ext uri="{FF2B5EF4-FFF2-40B4-BE49-F238E27FC236}">
                <a16:creationId xmlns:a16="http://schemas.microsoft.com/office/drawing/2014/main" id="{0EEC535A-7AFD-C94C-8BBD-8101380F12B6}"/>
              </a:ext>
            </a:extLst>
          </p:cNvPr>
          <p:cNvGraphicFramePr>
            <a:graphicFrameLocks/>
          </p:cNvGraphicFramePr>
          <p:nvPr>
            <p:extLst>
              <p:ext uri="{D42A27DB-BD31-4B8C-83A1-F6EECF244321}">
                <p14:modId xmlns:p14="http://schemas.microsoft.com/office/powerpoint/2010/main" val="48895088"/>
              </p:ext>
            </p:extLst>
          </p:nvPr>
        </p:nvGraphicFramePr>
        <p:xfrm>
          <a:off x="3836004" y="100063"/>
          <a:ext cx="9989127" cy="7010494"/>
        </p:xfrm>
        <a:graphic>
          <a:graphicData uri="http://schemas.openxmlformats.org/drawingml/2006/chart">
            <c:chart xmlns:c="http://schemas.openxmlformats.org/drawingml/2006/chart" xmlns:r="http://schemas.openxmlformats.org/officeDocument/2006/relationships" r:id="rId3"/>
          </a:graphicData>
        </a:graphic>
      </p:graphicFrame>
      <p:cxnSp>
        <p:nvCxnSpPr>
          <p:cNvPr id="4" name="直線箭頭接點 3">
            <a:extLst>
              <a:ext uri="{FF2B5EF4-FFF2-40B4-BE49-F238E27FC236}">
                <a16:creationId xmlns:a16="http://schemas.microsoft.com/office/drawing/2014/main" id="{C18AA9BE-3FC0-2D48-A325-CBA14864D3F4}"/>
              </a:ext>
            </a:extLst>
          </p:cNvPr>
          <p:cNvCxnSpPr>
            <a:cxnSpLocks/>
          </p:cNvCxnSpPr>
          <p:nvPr/>
        </p:nvCxnSpPr>
        <p:spPr>
          <a:xfrm>
            <a:off x="4511040" y="2865120"/>
            <a:ext cx="772160" cy="24384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67052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545" y="3576585"/>
            <a:ext cx="4768946" cy="788893"/>
          </a:xfrm>
          <a:noFill/>
        </p:spPr>
        <p:txBody>
          <a:bodyPr/>
          <a:lstStyle/>
          <a:p>
            <a:r>
              <a:rPr lang="en-US" altLang="zh-HK" sz="4400" b="1" dirty="0">
                <a:solidFill>
                  <a:srgbClr val="C00000"/>
                </a:solidFill>
                <a:latin typeface="+mj-ea"/>
              </a:rPr>
              <a:t>98.7%</a:t>
            </a:r>
            <a:r>
              <a:rPr lang="zh-HK" altLang="en-US" sz="4400" b="1" dirty="0">
                <a:solidFill>
                  <a:schemeClr val="tx2">
                    <a:lumMod val="50000"/>
                  </a:schemeClr>
                </a:solidFill>
                <a:latin typeface="+mj-ea"/>
              </a:rPr>
              <a:t>家長希望</a:t>
            </a:r>
            <a:br>
              <a:rPr lang="en-US" altLang="zh-HK" sz="4400" b="1" dirty="0">
                <a:solidFill>
                  <a:schemeClr val="tx2">
                    <a:lumMod val="50000"/>
                  </a:schemeClr>
                </a:solidFill>
                <a:latin typeface="+mj-ea"/>
              </a:rPr>
            </a:br>
            <a:r>
              <a:rPr lang="zh-HK" altLang="en-US" sz="4400" b="1" dirty="0">
                <a:solidFill>
                  <a:schemeClr val="tx2">
                    <a:lumMod val="50000"/>
                  </a:schemeClr>
                </a:solidFill>
                <a:latin typeface="+mj-ea"/>
              </a:rPr>
              <a:t>得到更多有關</a:t>
            </a:r>
            <a:br>
              <a:rPr lang="en-US" altLang="zh-HK" sz="4400" b="1" dirty="0">
                <a:solidFill>
                  <a:schemeClr val="tx2">
                    <a:lumMod val="50000"/>
                  </a:schemeClr>
                </a:solidFill>
                <a:latin typeface="+mj-ea"/>
              </a:rPr>
            </a:br>
            <a:r>
              <a:rPr lang="zh-HK" altLang="en-US" sz="4400" b="1" dirty="0">
                <a:solidFill>
                  <a:schemeClr val="tx2">
                    <a:lumMod val="50000"/>
                  </a:schemeClr>
                </a:solidFill>
                <a:latin typeface="+mj-ea"/>
              </a:rPr>
              <a:t>子女升小一的支援</a:t>
            </a:r>
            <a:endParaRPr lang="en-US" altLang="zh-TW" sz="4400" b="1" dirty="0">
              <a:solidFill>
                <a:schemeClr val="tx2">
                  <a:lumMod val="50000"/>
                </a:schemeClr>
              </a:solidFill>
              <a:latin typeface="+mj-ea"/>
            </a:endParaRPr>
          </a:p>
        </p:txBody>
      </p:sp>
      <p:graphicFrame>
        <p:nvGraphicFramePr>
          <p:cNvPr id="5" name="圖表 4">
            <a:extLst>
              <a:ext uri="{FF2B5EF4-FFF2-40B4-BE49-F238E27FC236}">
                <a16:creationId xmlns:a16="http://schemas.microsoft.com/office/drawing/2014/main" id="{0EEC535A-7AFD-C94C-8BBD-8101380F12B6}"/>
              </a:ext>
            </a:extLst>
          </p:cNvPr>
          <p:cNvGraphicFramePr>
            <a:graphicFrameLocks/>
          </p:cNvGraphicFramePr>
          <p:nvPr>
            <p:extLst>
              <p:ext uri="{D42A27DB-BD31-4B8C-83A1-F6EECF244321}">
                <p14:modId xmlns:p14="http://schemas.microsoft.com/office/powerpoint/2010/main" val="1362415173"/>
              </p:ext>
            </p:extLst>
          </p:nvPr>
        </p:nvGraphicFramePr>
        <p:xfrm>
          <a:off x="3635530" y="50799"/>
          <a:ext cx="10393085" cy="705157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04237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866" y="50799"/>
            <a:ext cx="12225866" cy="843442"/>
          </a:xfrm>
          <a:solidFill>
            <a:schemeClr val="bg1">
              <a:alpha val="70000"/>
            </a:schemeClr>
          </a:solidFill>
        </p:spPr>
        <p:txBody>
          <a:bodyPr/>
          <a:lstStyle/>
          <a:p>
            <a:r>
              <a:rPr lang="zh-TW" altLang="en-US" sz="4800" b="1" dirty="0">
                <a:solidFill>
                  <a:schemeClr val="tx2">
                    <a:lumMod val="50000"/>
                  </a:schemeClr>
                </a:solidFill>
              </a:rPr>
              <a:t>家長認為有助子女升小一的適應的支援</a:t>
            </a:r>
            <a:endParaRPr lang="en-US" altLang="zh-TW" sz="4800" b="1" dirty="0">
              <a:solidFill>
                <a:schemeClr val="tx2">
                  <a:lumMod val="50000"/>
                </a:schemeClr>
              </a:solidFill>
            </a:endParaRPr>
          </a:p>
        </p:txBody>
      </p:sp>
      <p:sp>
        <p:nvSpPr>
          <p:cNvPr id="12" name="矩形 11">
            <a:extLst>
              <a:ext uri="{FF2B5EF4-FFF2-40B4-BE49-F238E27FC236}">
                <a16:creationId xmlns:a16="http://schemas.microsoft.com/office/drawing/2014/main" id="{AC800B6C-F8EB-4449-8D05-879BF4A36DEF}"/>
              </a:ext>
            </a:extLst>
          </p:cNvPr>
          <p:cNvSpPr/>
          <p:nvPr/>
        </p:nvSpPr>
        <p:spPr>
          <a:xfrm>
            <a:off x="-33866" y="6416163"/>
            <a:ext cx="12225866" cy="353943"/>
          </a:xfrm>
          <a:prstGeom prst="rect">
            <a:avLst/>
          </a:prstGeom>
          <a:solidFill>
            <a:schemeClr val="accent3">
              <a:lumMod val="20000"/>
              <a:lumOff val="80000"/>
            </a:schemeClr>
          </a:solidFill>
        </p:spPr>
        <p:txBody>
          <a:bodyPr wrap="square">
            <a:spAutoFit/>
          </a:bodyPr>
          <a:lstStyle/>
          <a:p>
            <a:pPr algn="r"/>
            <a:r>
              <a:rPr lang="zh-HK" altLang="en-US" sz="1700" b="1" dirty="0">
                <a:latin typeface="+mj-ea"/>
                <a:ea typeface="+mj-ea"/>
              </a:rPr>
              <a:t>  </a:t>
            </a:r>
            <a:r>
              <a:rPr lang="zh-HK" altLang="en-US" sz="1700" b="1" dirty="0">
                <a:solidFill>
                  <a:srgbClr val="002060"/>
                </a:solidFill>
                <a:latin typeface="+mj-ea"/>
                <a:ea typeface="+mj-ea"/>
              </a:rPr>
              <a:t>備註：共有</a:t>
            </a:r>
            <a:r>
              <a:rPr lang="en-US" altLang="zh-HK" sz="1700" b="1" dirty="0">
                <a:solidFill>
                  <a:schemeClr val="accent5"/>
                </a:solidFill>
                <a:latin typeface="+mj-ea"/>
                <a:ea typeface="+mj-ea"/>
              </a:rPr>
              <a:t>32</a:t>
            </a:r>
            <a:r>
              <a:rPr lang="zh-HK" altLang="en-US" sz="1700" b="1" dirty="0">
                <a:solidFill>
                  <a:schemeClr val="accent5"/>
                </a:solidFill>
                <a:latin typeface="+mj-ea"/>
                <a:ea typeface="+mj-ea"/>
              </a:rPr>
              <a:t>人</a:t>
            </a:r>
            <a:r>
              <a:rPr lang="zh-HK" altLang="en-US" sz="1700" b="1" dirty="0">
                <a:solidFill>
                  <a:srgbClr val="002060"/>
                </a:solidFill>
                <a:latin typeface="+mj-ea"/>
                <a:ea typeface="+mj-ea"/>
              </a:rPr>
              <a:t>選擇「其他」（例：在職家庭幫助、升小體驗課等）</a:t>
            </a:r>
            <a:endParaRPr lang="en-US" altLang="zh-HK" sz="1700" b="1" dirty="0">
              <a:solidFill>
                <a:srgbClr val="002060"/>
              </a:solidFill>
              <a:latin typeface="+mj-ea"/>
              <a:ea typeface="+mj-ea"/>
            </a:endParaRPr>
          </a:p>
        </p:txBody>
      </p:sp>
      <p:graphicFrame>
        <p:nvGraphicFramePr>
          <p:cNvPr id="11" name="圖表 10">
            <a:extLst>
              <a:ext uri="{FF2B5EF4-FFF2-40B4-BE49-F238E27FC236}">
                <a16:creationId xmlns:a16="http://schemas.microsoft.com/office/drawing/2014/main" id="{302844A3-8A59-9C43-B440-77D20E0BF386}"/>
              </a:ext>
            </a:extLst>
          </p:cNvPr>
          <p:cNvGraphicFramePr>
            <a:graphicFrameLocks/>
          </p:cNvGraphicFramePr>
          <p:nvPr>
            <p:extLst>
              <p:ext uri="{D42A27DB-BD31-4B8C-83A1-F6EECF244321}">
                <p14:modId xmlns:p14="http://schemas.microsoft.com/office/powerpoint/2010/main" val="3300869295"/>
              </p:ext>
            </p:extLst>
          </p:nvPr>
        </p:nvGraphicFramePr>
        <p:xfrm>
          <a:off x="412376" y="963027"/>
          <a:ext cx="11571805" cy="606107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49609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id="{643B3BFF-E9E6-6C4F-B65B-6B739436A516}"/>
              </a:ext>
            </a:extLst>
          </p:cNvPr>
          <p:cNvSpPr/>
          <p:nvPr/>
        </p:nvSpPr>
        <p:spPr>
          <a:xfrm>
            <a:off x="0" y="2730322"/>
            <a:ext cx="12191999" cy="1323439"/>
          </a:xfrm>
          <a:prstGeom prst="rect">
            <a:avLst/>
          </a:prstGeom>
          <a:solidFill>
            <a:schemeClr val="bg1">
              <a:lumMod val="95000"/>
              <a:alpha val="53000"/>
            </a:schemeClr>
          </a:solidFill>
        </p:spPr>
        <p:txBody>
          <a:bodyPr wrap="square">
            <a:spAutoFit/>
          </a:bodyPr>
          <a:lstStyle/>
          <a:p>
            <a:pPr algn="ctr"/>
            <a:r>
              <a:rPr lang="zh-HK" altLang="en-US" sz="8000" b="1" dirty="0">
                <a:ln w="28575">
                  <a:solidFill>
                    <a:schemeClr val="bg2">
                      <a:lumMod val="50000"/>
                    </a:schemeClr>
                  </a:solidFill>
                  <a:prstDash val="solid"/>
                </a:ln>
                <a:solidFill>
                  <a:schemeClr val="bg1"/>
                </a:solidFill>
                <a:effectLst>
                  <a:outerShdw dist="38100" dir="2640000" algn="bl" rotWithShape="0">
                    <a:schemeClr val="tx2">
                      <a:lumMod val="75000"/>
                    </a:schemeClr>
                  </a:outerShdw>
                </a:effectLst>
                <a:latin typeface="+mj-ea"/>
                <a:ea typeface="+mj-ea"/>
              </a:rPr>
              <a:t>建 議</a:t>
            </a:r>
          </a:p>
        </p:txBody>
      </p:sp>
    </p:spTree>
    <p:extLst>
      <p:ext uri="{BB962C8B-B14F-4D97-AF65-F5344CB8AC3E}">
        <p14:creationId xmlns:p14="http://schemas.microsoft.com/office/powerpoint/2010/main" val="209313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26CF4CDF-1961-A243-B65F-71233FA14C6C}"/>
              </a:ext>
            </a:extLst>
          </p:cNvPr>
          <p:cNvSpPr/>
          <p:nvPr/>
        </p:nvSpPr>
        <p:spPr>
          <a:xfrm>
            <a:off x="1843790" y="1139252"/>
            <a:ext cx="8649325" cy="5606322"/>
          </a:xfrm>
          <a:prstGeom prst="rect">
            <a:avLst/>
          </a:prstGeom>
          <a:solidFill>
            <a:srgbClr val="E8E8E8">
              <a:alpha val="14902"/>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HK" altLang="en-US" dirty="0"/>
          </a:p>
        </p:txBody>
      </p:sp>
      <p:sp>
        <p:nvSpPr>
          <p:cNvPr id="24" name="向下箭號 23">
            <a:extLst>
              <a:ext uri="{FF2B5EF4-FFF2-40B4-BE49-F238E27FC236}">
                <a16:creationId xmlns:a16="http://schemas.microsoft.com/office/drawing/2014/main" id="{EB13A03A-BE16-D84F-A168-5DF0CB9AB398}"/>
              </a:ext>
            </a:extLst>
          </p:cNvPr>
          <p:cNvSpPr/>
          <p:nvPr/>
        </p:nvSpPr>
        <p:spPr>
          <a:xfrm>
            <a:off x="3653219" y="2116771"/>
            <a:ext cx="1194550" cy="3403601"/>
          </a:xfrm>
          <a:prstGeom prst="downArrow">
            <a:avLst/>
          </a:prstGeom>
          <a:solidFill>
            <a:srgbClr val="EB7C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HK" altLang="en-US"/>
          </a:p>
        </p:txBody>
      </p:sp>
      <p:sp>
        <p:nvSpPr>
          <p:cNvPr id="13" name="Title 1">
            <a:extLst>
              <a:ext uri="{FF2B5EF4-FFF2-40B4-BE49-F238E27FC236}">
                <a16:creationId xmlns:a16="http://schemas.microsoft.com/office/drawing/2014/main" id="{A2AC7ECA-5CAF-6E4B-9EA7-C337FEA00E66}"/>
              </a:ext>
            </a:extLst>
          </p:cNvPr>
          <p:cNvSpPr txBox="1">
            <a:spLocks/>
          </p:cNvSpPr>
          <p:nvPr/>
        </p:nvSpPr>
        <p:spPr>
          <a:xfrm>
            <a:off x="5196373" y="0"/>
            <a:ext cx="2026110" cy="967812"/>
          </a:xfrm>
          <a:prstGeom prst="rect">
            <a:avLst/>
          </a:prstGeom>
          <a:solidFill>
            <a:schemeClr val="bg1">
              <a:alpha val="70000"/>
            </a:schemeClr>
          </a:solidFill>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zh-TW" altLang="en-US" b="1" dirty="0">
                <a:solidFill>
                  <a:srgbClr val="0070C0"/>
                </a:solidFill>
              </a:rPr>
              <a:t>建議</a:t>
            </a:r>
            <a:endParaRPr lang="en-US" b="1" dirty="0">
              <a:solidFill>
                <a:srgbClr val="0070C0"/>
              </a:solidFill>
            </a:endParaRPr>
          </a:p>
        </p:txBody>
      </p:sp>
      <p:sp>
        <p:nvSpPr>
          <p:cNvPr id="17" name="向下箭號圖說文字 16">
            <a:extLst>
              <a:ext uri="{FF2B5EF4-FFF2-40B4-BE49-F238E27FC236}">
                <a16:creationId xmlns:a16="http://schemas.microsoft.com/office/drawing/2014/main" id="{BE4380C2-15B6-134F-9671-20F624882381}"/>
              </a:ext>
            </a:extLst>
          </p:cNvPr>
          <p:cNvSpPr/>
          <p:nvPr/>
        </p:nvSpPr>
        <p:spPr>
          <a:xfrm>
            <a:off x="3438410" y="1429721"/>
            <a:ext cx="4409157" cy="1950720"/>
          </a:xfrm>
          <a:prstGeom prst="downArrowCallout">
            <a:avLst>
              <a:gd name="adj1" fmla="val 27817"/>
              <a:gd name="adj2" fmla="val 27817"/>
              <a:gd name="adj3" fmla="val 25992"/>
              <a:gd name="adj4" fmla="val 47573"/>
            </a:avLst>
          </a:prstGeom>
          <a:solidFill>
            <a:srgbClr val="EB7C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4400" b="1" dirty="0">
                <a:ln w="19050">
                  <a:solidFill>
                    <a:schemeClr val="accent2">
                      <a:lumMod val="50000"/>
                    </a:schemeClr>
                  </a:solidFill>
                </a:ln>
                <a:solidFill>
                  <a:schemeClr val="bg1"/>
                </a:solidFill>
                <a:effectLst>
                  <a:outerShdw blurRad="50800" dist="38100" dir="2700000" algn="tl" rotWithShape="0">
                    <a:prstClr val="black">
                      <a:alpha val="40000"/>
                    </a:prstClr>
                  </a:outerShdw>
                </a:effectLst>
                <a:latin typeface="+mj-ea"/>
                <a:ea typeface="+mj-ea"/>
              </a:rPr>
              <a:t>準備好的學校</a:t>
            </a:r>
          </a:p>
        </p:txBody>
      </p:sp>
      <p:sp>
        <p:nvSpPr>
          <p:cNvPr id="18" name="向下箭號圖說文字 17">
            <a:extLst>
              <a:ext uri="{FF2B5EF4-FFF2-40B4-BE49-F238E27FC236}">
                <a16:creationId xmlns:a16="http://schemas.microsoft.com/office/drawing/2014/main" id="{174E9E0B-056A-6F46-AD82-A3623CBBDA04}"/>
              </a:ext>
            </a:extLst>
          </p:cNvPr>
          <p:cNvSpPr/>
          <p:nvPr/>
        </p:nvSpPr>
        <p:spPr>
          <a:xfrm>
            <a:off x="4832779" y="3496370"/>
            <a:ext cx="4409157" cy="2127602"/>
          </a:xfrm>
          <a:prstGeom prst="downArrowCallout">
            <a:avLst>
              <a:gd name="adj1" fmla="val 27817"/>
              <a:gd name="adj2" fmla="val 27817"/>
              <a:gd name="adj3" fmla="val 25000"/>
              <a:gd name="adj4" fmla="val 45533"/>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4400" b="1" dirty="0">
                <a:ln w="19050">
                  <a:solidFill>
                    <a:srgbClr val="002060"/>
                  </a:solidFill>
                </a:ln>
                <a:solidFill>
                  <a:schemeClr val="bg1"/>
                </a:solidFill>
                <a:effectLst>
                  <a:outerShdw blurRad="50800" dist="38100" dir="2700000" algn="tl" rotWithShape="0">
                    <a:prstClr val="black">
                      <a:alpha val="40000"/>
                    </a:prstClr>
                  </a:outerShdw>
                </a:effectLst>
                <a:latin typeface="+mj-ea"/>
                <a:ea typeface="+mj-ea"/>
              </a:rPr>
              <a:t>準備好的家庭</a:t>
            </a:r>
            <a:r>
              <a:rPr lang="zh-TW" altLang="zh-HK" sz="4400" b="1" dirty="0">
                <a:ln w="19050">
                  <a:solidFill>
                    <a:srgbClr val="002060"/>
                  </a:solidFill>
                </a:ln>
                <a:latin typeface="+mj-ea"/>
                <a:ea typeface="+mj-ea"/>
              </a:rPr>
              <a:t> </a:t>
            </a:r>
            <a:endParaRPr kumimoji="1" lang="zh-TW" altLang="en-US" sz="4400" b="1" dirty="0">
              <a:ln w="19050">
                <a:solidFill>
                  <a:srgbClr val="002060"/>
                </a:solidFill>
              </a:ln>
              <a:solidFill>
                <a:schemeClr val="bg1"/>
              </a:solidFill>
              <a:effectLst>
                <a:outerShdw blurRad="50800" dist="38100" dir="2700000" algn="tl" rotWithShape="0">
                  <a:prstClr val="black">
                    <a:alpha val="40000"/>
                  </a:prstClr>
                </a:outerShdw>
              </a:effectLst>
              <a:latin typeface="+mj-ea"/>
              <a:ea typeface="+mj-ea"/>
            </a:endParaRPr>
          </a:p>
        </p:txBody>
      </p:sp>
      <p:sp>
        <p:nvSpPr>
          <p:cNvPr id="19" name="矩形 18">
            <a:extLst>
              <a:ext uri="{FF2B5EF4-FFF2-40B4-BE49-F238E27FC236}">
                <a16:creationId xmlns:a16="http://schemas.microsoft.com/office/drawing/2014/main" id="{67530BC5-A65C-1E48-A70E-C291A14D03B7}"/>
              </a:ext>
            </a:extLst>
          </p:cNvPr>
          <p:cNvSpPr/>
          <p:nvPr/>
        </p:nvSpPr>
        <p:spPr>
          <a:xfrm>
            <a:off x="3873407" y="5682521"/>
            <a:ext cx="4409157" cy="899902"/>
          </a:xfrm>
          <a:prstGeom prst="rect">
            <a:avLst/>
          </a:prstGeom>
          <a:solidFill>
            <a:srgbClr val="9167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HK" altLang="en-US" sz="4400" b="1" dirty="0">
                <a:ln w="19050">
                  <a:solidFill>
                    <a:srgbClr val="521B93"/>
                  </a:solidFill>
                </a:ln>
                <a:solidFill>
                  <a:schemeClr val="bg1"/>
                </a:solidFill>
                <a:effectLst>
                  <a:outerShdw blurRad="50800" dist="38100" dir="2700000" algn="tl" rotWithShape="0">
                    <a:prstClr val="black">
                      <a:alpha val="40000"/>
                    </a:prstClr>
                  </a:outerShdw>
                </a:effectLst>
                <a:latin typeface="+mj-ea"/>
                <a:ea typeface="+mj-ea"/>
              </a:rPr>
              <a:t>準備好的孩子</a:t>
            </a:r>
          </a:p>
        </p:txBody>
      </p:sp>
    </p:spTree>
    <p:extLst>
      <p:ext uri="{BB962C8B-B14F-4D97-AF65-F5344CB8AC3E}">
        <p14:creationId xmlns:p14="http://schemas.microsoft.com/office/powerpoint/2010/main" val="1032155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4540" y="254000"/>
            <a:ext cx="4927599" cy="962598"/>
          </a:xfrm>
          <a:solidFill>
            <a:schemeClr val="bg1">
              <a:alpha val="50000"/>
            </a:schemeClr>
          </a:solidFill>
        </p:spPr>
        <p:txBody>
          <a:bodyPr/>
          <a:lstStyle/>
          <a:p>
            <a:r>
              <a:rPr lang="zh-TW" altLang="en-US" b="1" dirty="0">
                <a:solidFill>
                  <a:srgbClr val="0070C0"/>
                </a:solidFill>
              </a:rPr>
              <a:t>調查基本資料</a:t>
            </a:r>
            <a:endParaRPr lang="en-US" b="1" dirty="0">
              <a:solidFill>
                <a:srgbClr val="0070C0"/>
              </a:solidFill>
            </a:endParaRPr>
          </a:p>
        </p:txBody>
      </p:sp>
      <p:sp>
        <p:nvSpPr>
          <p:cNvPr id="3" name="Content Placeholder 2"/>
          <p:cNvSpPr>
            <a:spLocks noGrp="1"/>
          </p:cNvSpPr>
          <p:nvPr>
            <p:ph idx="1"/>
          </p:nvPr>
        </p:nvSpPr>
        <p:spPr>
          <a:xfrm>
            <a:off x="474131" y="1034322"/>
            <a:ext cx="11328401" cy="5546914"/>
          </a:xfrm>
          <a:solidFill>
            <a:schemeClr val="bg1">
              <a:alpha val="30000"/>
            </a:schemeClr>
          </a:solidFill>
        </p:spPr>
        <p:txBody>
          <a:bodyPr>
            <a:normAutofit fontScale="92500" lnSpcReduction="10000"/>
          </a:bodyPr>
          <a:lstStyle/>
          <a:p>
            <a:pPr marL="0" indent="0" algn="just">
              <a:buNone/>
            </a:pPr>
            <a:r>
              <a:rPr lang="en-US" sz="3500" b="1" dirty="0" err="1">
                <a:solidFill>
                  <a:schemeClr val="tx1">
                    <a:lumMod val="95000"/>
                    <a:lumOff val="5000"/>
                  </a:schemeClr>
                </a:solidFill>
                <a:latin typeface="+mj-ea"/>
                <a:ea typeface="+mj-ea"/>
                <a:cs typeface="黑体"/>
              </a:rPr>
              <a:t>調查目的</a:t>
            </a:r>
            <a:r>
              <a:rPr lang="zh-TW" altLang="en-US" sz="3500" b="1" dirty="0">
                <a:solidFill>
                  <a:schemeClr val="tx1">
                    <a:lumMod val="95000"/>
                    <a:lumOff val="5000"/>
                  </a:schemeClr>
                </a:solidFill>
                <a:latin typeface="+mj-ea"/>
                <a:ea typeface="+mj-ea"/>
                <a:cs typeface="黑体"/>
              </a:rPr>
              <a:t>：</a:t>
            </a:r>
            <a:endParaRPr lang="en-US" altLang="zh-TW" sz="3500" b="1" dirty="0">
              <a:solidFill>
                <a:schemeClr val="tx1">
                  <a:lumMod val="95000"/>
                  <a:lumOff val="5000"/>
                </a:schemeClr>
              </a:solidFill>
              <a:latin typeface="+mj-ea"/>
              <a:ea typeface="+mj-ea"/>
              <a:cs typeface="黑体"/>
            </a:endParaRPr>
          </a:p>
          <a:p>
            <a:pPr marL="0" indent="0" algn="just">
              <a:buNone/>
            </a:pPr>
            <a:r>
              <a:rPr lang="zh-HK" altLang="en-US" sz="2600" dirty="0">
                <a:solidFill>
                  <a:schemeClr val="tx1">
                    <a:lumMod val="95000"/>
                    <a:lumOff val="5000"/>
                  </a:schemeClr>
                </a:solidFill>
                <a:latin typeface="+mj-ea"/>
                <a:ea typeface="+mj-ea"/>
                <a:cs typeface="黑体"/>
              </a:rPr>
              <a:t>了解受新型肺炎停課影響的幼兒及家庭面對的相關困難及所需的支援</a:t>
            </a:r>
            <a:endParaRPr lang="en-US" altLang="zh-HK" sz="2600" dirty="0">
              <a:solidFill>
                <a:schemeClr val="tx1">
                  <a:lumMod val="95000"/>
                  <a:lumOff val="5000"/>
                </a:schemeClr>
              </a:solidFill>
              <a:latin typeface="+mj-ea"/>
              <a:ea typeface="+mj-ea"/>
              <a:cs typeface="黑体"/>
            </a:endParaRPr>
          </a:p>
          <a:p>
            <a:pPr marL="0" indent="0" algn="just">
              <a:buNone/>
            </a:pPr>
            <a:endParaRPr lang="en-US" sz="2600" dirty="0">
              <a:solidFill>
                <a:schemeClr val="tx1">
                  <a:lumMod val="95000"/>
                  <a:lumOff val="5000"/>
                </a:schemeClr>
              </a:solidFill>
              <a:latin typeface="+mj-ea"/>
              <a:ea typeface="+mj-ea"/>
              <a:cs typeface="黑体"/>
            </a:endParaRPr>
          </a:p>
          <a:p>
            <a:pPr marL="0" indent="0" algn="just">
              <a:buNone/>
            </a:pPr>
            <a:r>
              <a:rPr lang="zh-TW" altLang="en-US" sz="3500" b="1" dirty="0">
                <a:solidFill>
                  <a:schemeClr val="tx1">
                    <a:lumMod val="95000"/>
                    <a:lumOff val="5000"/>
                  </a:schemeClr>
                </a:solidFill>
                <a:latin typeface="+mj-ea"/>
                <a:ea typeface="+mj-ea"/>
              </a:rPr>
              <a:t>家長招募：</a:t>
            </a:r>
            <a:endParaRPr lang="en-US" altLang="zh-TW" sz="3500" b="1" dirty="0">
              <a:solidFill>
                <a:schemeClr val="tx1">
                  <a:lumMod val="95000"/>
                  <a:lumOff val="5000"/>
                </a:schemeClr>
              </a:solidFill>
              <a:latin typeface="+mj-ea"/>
              <a:ea typeface="+mj-ea"/>
            </a:endParaRPr>
          </a:p>
          <a:p>
            <a:pPr lvl="0" algn="just"/>
            <a:r>
              <a:rPr lang="en-US" altLang="zh-HK" sz="2600" dirty="0">
                <a:solidFill>
                  <a:schemeClr val="tx1">
                    <a:lumMod val="95000"/>
                    <a:lumOff val="5000"/>
                  </a:schemeClr>
                </a:solidFill>
                <a:latin typeface="+mj-ea"/>
                <a:ea typeface="+mj-ea"/>
              </a:rPr>
              <a:t>5</a:t>
            </a:r>
            <a:r>
              <a:rPr lang="zh-TW" altLang="zh-HK" sz="2600" dirty="0">
                <a:solidFill>
                  <a:schemeClr val="tx1">
                    <a:lumMod val="95000"/>
                    <a:lumOff val="5000"/>
                  </a:schemeClr>
                </a:solidFill>
                <a:latin typeface="+mj-ea"/>
                <a:ea typeface="+mj-ea"/>
              </a:rPr>
              <a:t>月</a:t>
            </a:r>
            <a:r>
              <a:rPr lang="en-US" altLang="zh-HK" sz="2600" dirty="0">
                <a:solidFill>
                  <a:schemeClr val="tx1">
                    <a:lumMod val="95000"/>
                    <a:lumOff val="5000"/>
                  </a:schemeClr>
                </a:solidFill>
                <a:latin typeface="+mj-ea"/>
                <a:ea typeface="+mj-ea"/>
              </a:rPr>
              <a:t>13</a:t>
            </a:r>
            <a:r>
              <a:rPr lang="zh-TW" altLang="zh-HK" sz="2600" dirty="0">
                <a:solidFill>
                  <a:schemeClr val="tx1">
                    <a:lumMod val="95000"/>
                    <a:lumOff val="5000"/>
                  </a:schemeClr>
                </a:solidFill>
                <a:latin typeface="+mj-ea"/>
                <a:ea typeface="+mj-ea"/>
              </a:rPr>
              <a:t>日</a:t>
            </a:r>
            <a:r>
              <a:rPr lang="en-US" altLang="zh-HK" sz="2600" dirty="0">
                <a:solidFill>
                  <a:schemeClr val="tx1">
                    <a:lumMod val="95000"/>
                    <a:lumOff val="5000"/>
                  </a:schemeClr>
                </a:solidFill>
                <a:latin typeface="+mj-ea"/>
                <a:ea typeface="+mj-ea"/>
                <a:sym typeface="Wingdings" pitchFamily="2" charset="2"/>
              </a:rPr>
              <a:t></a:t>
            </a:r>
            <a:r>
              <a:rPr lang="zh-TW" altLang="zh-HK" sz="2600" dirty="0">
                <a:solidFill>
                  <a:schemeClr val="accent1">
                    <a:lumMod val="75000"/>
                  </a:schemeClr>
                </a:solidFill>
                <a:latin typeface="+mj-ea"/>
                <a:ea typeface="+mj-ea"/>
              </a:rPr>
              <a:t>以電郵邀請全港幼稚園參與調查，當中</a:t>
            </a:r>
            <a:r>
              <a:rPr lang="en-GB" altLang="zh-HK" sz="2600" dirty="0">
                <a:solidFill>
                  <a:schemeClr val="accent1">
                    <a:lumMod val="75000"/>
                  </a:schemeClr>
                </a:solidFill>
                <a:latin typeface="+mj-ea"/>
                <a:ea typeface="+mj-ea"/>
              </a:rPr>
              <a:t>58</a:t>
            </a:r>
            <a:r>
              <a:rPr lang="zh-TW" altLang="zh-HK" sz="2600" dirty="0">
                <a:solidFill>
                  <a:schemeClr val="accent1">
                    <a:lumMod val="75000"/>
                  </a:schemeClr>
                </a:solidFill>
                <a:latin typeface="+mj-ea"/>
                <a:ea typeface="+mj-ea"/>
              </a:rPr>
              <a:t>間幼稚園答應參與</a:t>
            </a:r>
            <a:endParaRPr lang="en-US" altLang="zh-TW" sz="2600" dirty="0">
              <a:solidFill>
                <a:schemeClr val="accent1">
                  <a:lumMod val="75000"/>
                </a:schemeClr>
              </a:solidFill>
              <a:latin typeface="+mj-ea"/>
              <a:ea typeface="+mj-ea"/>
            </a:endParaRPr>
          </a:p>
          <a:p>
            <a:pPr marL="0" lvl="0" indent="0" algn="just">
              <a:buNone/>
            </a:pPr>
            <a:endParaRPr lang="zh-TW" altLang="zh-HK" sz="1000" dirty="0">
              <a:solidFill>
                <a:schemeClr val="accent1">
                  <a:lumMod val="75000"/>
                </a:schemeClr>
              </a:solidFill>
              <a:latin typeface="+mj-ea"/>
              <a:ea typeface="+mj-ea"/>
            </a:endParaRPr>
          </a:p>
          <a:p>
            <a:pPr lvl="0" algn="just"/>
            <a:r>
              <a:rPr lang="en-US" altLang="zh-HK" sz="2600" dirty="0">
                <a:solidFill>
                  <a:schemeClr val="tx1">
                    <a:lumMod val="95000"/>
                    <a:lumOff val="5000"/>
                  </a:schemeClr>
                </a:solidFill>
                <a:latin typeface="+mj-ea"/>
                <a:ea typeface="+mj-ea"/>
              </a:rPr>
              <a:t>5</a:t>
            </a:r>
            <a:r>
              <a:rPr lang="zh-TW" altLang="zh-HK" sz="2600" dirty="0">
                <a:solidFill>
                  <a:schemeClr val="tx1">
                    <a:lumMod val="95000"/>
                    <a:lumOff val="5000"/>
                  </a:schemeClr>
                </a:solidFill>
                <a:latin typeface="+mj-ea"/>
                <a:ea typeface="+mj-ea"/>
              </a:rPr>
              <a:t>月</a:t>
            </a:r>
            <a:r>
              <a:rPr lang="en-US" altLang="zh-HK" sz="2600" dirty="0">
                <a:solidFill>
                  <a:schemeClr val="tx1">
                    <a:lumMod val="95000"/>
                    <a:lumOff val="5000"/>
                  </a:schemeClr>
                </a:solidFill>
                <a:latin typeface="+mj-ea"/>
                <a:ea typeface="+mj-ea"/>
              </a:rPr>
              <a:t>20-24</a:t>
            </a:r>
            <a:r>
              <a:rPr lang="zh-TW" altLang="zh-HK" sz="2600" dirty="0">
                <a:solidFill>
                  <a:schemeClr val="tx1">
                    <a:lumMod val="95000"/>
                    <a:lumOff val="5000"/>
                  </a:schemeClr>
                </a:solidFill>
                <a:latin typeface="+mj-ea"/>
                <a:ea typeface="+mj-ea"/>
              </a:rPr>
              <a:t>日</a:t>
            </a:r>
            <a:r>
              <a:rPr lang="en-US" altLang="zh-HK" sz="2600" dirty="0">
                <a:solidFill>
                  <a:schemeClr val="tx1">
                    <a:lumMod val="95000"/>
                    <a:lumOff val="5000"/>
                  </a:schemeClr>
                </a:solidFill>
                <a:latin typeface="+mj-ea"/>
                <a:sym typeface="Wingdings" pitchFamily="2" charset="2"/>
              </a:rPr>
              <a:t></a:t>
            </a:r>
            <a:r>
              <a:rPr lang="zh-TW" altLang="zh-HK" sz="2600" dirty="0">
                <a:solidFill>
                  <a:schemeClr val="accent1">
                    <a:lumMod val="75000"/>
                  </a:schemeClr>
                </a:solidFill>
                <a:latin typeface="+mj-ea"/>
                <a:ea typeface="+mj-ea"/>
              </a:rPr>
              <a:t>透過</a:t>
            </a:r>
            <a:r>
              <a:rPr lang="en-US" altLang="zh-HK" sz="2600" dirty="0">
                <a:solidFill>
                  <a:schemeClr val="accent1">
                    <a:lumMod val="75000"/>
                  </a:schemeClr>
                </a:solidFill>
                <a:latin typeface="+mj-ea"/>
                <a:ea typeface="+mj-ea"/>
              </a:rPr>
              <a:t>58</a:t>
            </a:r>
            <a:r>
              <a:rPr lang="zh-TW" altLang="zh-HK" sz="2600" dirty="0">
                <a:solidFill>
                  <a:schemeClr val="accent1">
                    <a:lumMod val="75000"/>
                  </a:schemeClr>
                </a:solidFill>
                <a:latin typeface="+mj-ea"/>
                <a:ea typeface="+mj-ea"/>
              </a:rPr>
              <a:t>間幼稚園向高班</a:t>
            </a:r>
            <a:r>
              <a:rPr lang="zh-HK" altLang="en-US" sz="2600" dirty="0">
                <a:solidFill>
                  <a:schemeClr val="accent1">
                    <a:lumMod val="75000"/>
                  </a:schemeClr>
                </a:solidFill>
                <a:latin typeface="+mj-ea"/>
              </a:rPr>
              <a:t>（</a:t>
            </a:r>
            <a:r>
              <a:rPr lang="en-US" altLang="zh-HK" sz="2600" dirty="0">
                <a:solidFill>
                  <a:schemeClr val="accent1">
                    <a:lumMod val="75000"/>
                  </a:schemeClr>
                </a:solidFill>
                <a:latin typeface="+mj-ea"/>
              </a:rPr>
              <a:t>K3</a:t>
            </a:r>
            <a:r>
              <a:rPr lang="zh-HK" altLang="en-US" sz="2600" dirty="0">
                <a:solidFill>
                  <a:schemeClr val="accent1">
                    <a:lumMod val="75000"/>
                  </a:schemeClr>
                </a:solidFill>
                <a:latin typeface="+mj-ea"/>
              </a:rPr>
              <a:t>）</a:t>
            </a:r>
            <a:r>
              <a:rPr lang="zh-TW" altLang="zh-HK" sz="2600" dirty="0">
                <a:solidFill>
                  <a:schemeClr val="accent1">
                    <a:lumMod val="75000"/>
                  </a:schemeClr>
                </a:solidFill>
                <a:latin typeface="+mj-ea"/>
                <a:ea typeface="+mj-ea"/>
              </a:rPr>
              <a:t>家長發送網上調查問卷網址</a:t>
            </a:r>
            <a:r>
              <a:rPr lang="en-US" altLang="zh-HK" sz="2600" dirty="0">
                <a:solidFill>
                  <a:schemeClr val="accent1">
                    <a:lumMod val="75000"/>
                  </a:schemeClr>
                </a:solidFill>
                <a:latin typeface="+mj-ea"/>
                <a:ea typeface="+mj-ea"/>
              </a:rPr>
              <a:t>/</a:t>
            </a:r>
            <a:r>
              <a:rPr lang="zh-TW" altLang="zh-HK" sz="2600" dirty="0">
                <a:solidFill>
                  <a:schemeClr val="accent1">
                    <a:lumMod val="75000"/>
                  </a:schemeClr>
                </a:solidFill>
                <a:latin typeface="+mj-ea"/>
                <a:ea typeface="+mj-ea"/>
              </a:rPr>
              <a:t>二維碼，邀請家長於</a:t>
            </a:r>
            <a:r>
              <a:rPr lang="en-GB" altLang="zh-HK" sz="2600" dirty="0">
                <a:solidFill>
                  <a:schemeClr val="accent1">
                    <a:lumMod val="75000"/>
                  </a:schemeClr>
                </a:solidFill>
                <a:latin typeface="+mj-ea"/>
                <a:ea typeface="+mj-ea"/>
              </a:rPr>
              <a:t>6</a:t>
            </a:r>
            <a:r>
              <a:rPr lang="zh-TW" altLang="zh-HK" sz="2600" dirty="0">
                <a:solidFill>
                  <a:schemeClr val="accent1">
                    <a:lumMod val="75000"/>
                  </a:schemeClr>
                </a:solidFill>
                <a:latin typeface="+mj-ea"/>
                <a:ea typeface="+mj-ea"/>
              </a:rPr>
              <a:t>月</a:t>
            </a:r>
            <a:r>
              <a:rPr lang="en-GB" altLang="zh-HK" sz="2600" dirty="0">
                <a:solidFill>
                  <a:schemeClr val="accent1">
                    <a:lumMod val="75000"/>
                  </a:schemeClr>
                </a:solidFill>
                <a:latin typeface="+mj-ea"/>
                <a:ea typeface="+mj-ea"/>
              </a:rPr>
              <a:t>7</a:t>
            </a:r>
            <a:r>
              <a:rPr lang="zh-TW" altLang="zh-HK" sz="2600" dirty="0">
                <a:solidFill>
                  <a:schemeClr val="accent1">
                    <a:lumMod val="75000"/>
                  </a:schemeClr>
                </a:solidFill>
                <a:latin typeface="+mj-ea"/>
                <a:ea typeface="+mj-ea"/>
              </a:rPr>
              <a:t>日或之前進行網上調查</a:t>
            </a:r>
            <a:endParaRPr lang="en-US" altLang="zh-TW" sz="2600" dirty="0">
              <a:solidFill>
                <a:schemeClr val="accent1">
                  <a:lumMod val="75000"/>
                </a:schemeClr>
              </a:solidFill>
              <a:latin typeface="+mj-ea"/>
              <a:ea typeface="+mj-ea"/>
            </a:endParaRPr>
          </a:p>
          <a:p>
            <a:pPr marL="0" lvl="0" indent="0" algn="just">
              <a:buNone/>
            </a:pPr>
            <a:endParaRPr lang="zh-TW" altLang="zh-HK" sz="1000" dirty="0">
              <a:solidFill>
                <a:schemeClr val="accent1">
                  <a:lumMod val="75000"/>
                </a:schemeClr>
              </a:solidFill>
              <a:latin typeface="+mj-ea"/>
              <a:ea typeface="+mj-ea"/>
            </a:endParaRPr>
          </a:p>
          <a:p>
            <a:pPr lvl="0" algn="just"/>
            <a:r>
              <a:rPr lang="en-US" altLang="zh-HK" sz="2600" dirty="0">
                <a:solidFill>
                  <a:schemeClr val="tx1">
                    <a:lumMod val="95000"/>
                    <a:lumOff val="5000"/>
                  </a:schemeClr>
                </a:solidFill>
                <a:latin typeface="+mj-ea"/>
                <a:ea typeface="+mj-ea"/>
              </a:rPr>
              <a:t>6</a:t>
            </a:r>
            <a:r>
              <a:rPr lang="zh-TW" altLang="zh-HK" sz="2600" dirty="0">
                <a:solidFill>
                  <a:schemeClr val="tx1">
                    <a:lumMod val="95000"/>
                    <a:lumOff val="5000"/>
                  </a:schemeClr>
                </a:solidFill>
                <a:latin typeface="+mj-ea"/>
                <a:ea typeface="+mj-ea"/>
              </a:rPr>
              <a:t>月</a:t>
            </a:r>
            <a:r>
              <a:rPr lang="en-US" altLang="zh-HK" sz="2600" dirty="0">
                <a:solidFill>
                  <a:schemeClr val="tx1">
                    <a:lumMod val="95000"/>
                    <a:lumOff val="5000"/>
                  </a:schemeClr>
                </a:solidFill>
                <a:latin typeface="+mj-ea"/>
                <a:ea typeface="+mj-ea"/>
              </a:rPr>
              <a:t>1</a:t>
            </a:r>
            <a:r>
              <a:rPr lang="zh-TW" altLang="zh-HK" sz="2600" dirty="0">
                <a:solidFill>
                  <a:schemeClr val="tx1">
                    <a:lumMod val="95000"/>
                    <a:lumOff val="5000"/>
                  </a:schemeClr>
                </a:solidFill>
                <a:latin typeface="+mj-ea"/>
                <a:ea typeface="+mj-ea"/>
              </a:rPr>
              <a:t>日</a:t>
            </a:r>
            <a:r>
              <a:rPr lang="en-US" altLang="zh-HK" sz="2600" dirty="0">
                <a:solidFill>
                  <a:schemeClr val="tx1">
                    <a:lumMod val="95000"/>
                    <a:lumOff val="5000"/>
                  </a:schemeClr>
                </a:solidFill>
                <a:latin typeface="+mj-ea"/>
                <a:sym typeface="Wingdings" pitchFamily="2" charset="2"/>
              </a:rPr>
              <a:t></a:t>
            </a:r>
            <a:r>
              <a:rPr lang="zh-TW" altLang="zh-HK" sz="2600" dirty="0">
                <a:solidFill>
                  <a:schemeClr val="accent1">
                    <a:lumMod val="75000"/>
                  </a:schemeClr>
                </a:solidFill>
                <a:latin typeface="+mj-ea"/>
                <a:ea typeface="+mj-ea"/>
              </a:rPr>
              <a:t>透過</a:t>
            </a:r>
            <a:r>
              <a:rPr lang="zh-TW" altLang="en-US" sz="2600" dirty="0">
                <a:solidFill>
                  <a:schemeClr val="accent1">
                    <a:lumMod val="75000"/>
                  </a:schemeClr>
                </a:solidFill>
                <a:latin typeface="+mj-ea"/>
                <a:ea typeface="+mj-ea"/>
              </a:rPr>
              <a:t>「</a:t>
            </a:r>
            <a:r>
              <a:rPr lang="zh-TW" altLang="zh-HK" sz="2600" i="1" dirty="0">
                <a:solidFill>
                  <a:schemeClr val="accent1">
                    <a:lumMod val="75000"/>
                  </a:schemeClr>
                </a:solidFill>
                <a:latin typeface="+mj-ea"/>
                <a:ea typeface="+mj-ea"/>
              </a:rPr>
              <a:t>香港教育大學．兒童與家庭科學中心</a:t>
            </a:r>
            <a:r>
              <a:rPr lang="zh-TW" altLang="en-US" sz="2600" i="1" dirty="0">
                <a:solidFill>
                  <a:schemeClr val="accent1">
                    <a:lumMod val="75000"/>
                  </a:schemeClr>
                </a:solidFill>
                <a:latin typeface="+mj-ea"/>
                <a:ea typeface="+mj-ea"/>
              </a:rPr>
              <a:t>」</a:t>
            </a:r>
            <a:r>
              <a:rPr lang="zh-TW" altLang="zh-HK" sz="2600" dirty="0">
                <a:solidFill>
                  <a:schemeClr val="accent1">
                    <a:lumMod val="75000"/>
                  </a:schemeClr>
                </a:solidFill>
                <a:latin typeface="+mj-ea"/>
                <a:ea typeface="+mj-ea"/>
              </a:rPr>
              <a:t>的</a:t>
            </a:r>
            <a:r>
              <a:rPr lang="en-US" altLang="zh-HK" sz="2600" dirty="0">
                <a:solidFill>
                  <a:schemeClr val="accent1">
                    <a:lumMod val="75000"/>
                  </a:schemeClr>
                </a:solidFill>
                <a:latin typeface="+mj-ea"/>
                <a:ea typeface="+mj-ea"/>
              </a:rPr>
              <a:t>Facebook</a:t>
            </a:r>
            <a:r>
              <a:rPr lang="zh-TW" altLang="zh-HK" sz="2600" dirty="0">
                <a:solidFill>
                  <a:schemeClr val="accent1">
                    <a:lumMod val="75000"/>
                  </a:schemeClr>
                </a:solidFill>
                <a:latin typeface="+mj-ea"/>
                <a:ea typeface="+mj-ea"/>
              </a:rPr>
              <a:t>專頁公開招募就讀幼稚園高班</a:t>
            </a:r>
            <a:r>
              <a:rPr lang="zh-HK" altLang="en-US" sz="2600" dirty="0">
                <a:solidFill>
                  <a:schemeClr val="accent1">
                    <a:lumMod val="75000"/>
                  </a:schemeClr>
                </a:solidFill>
                <a:latin typeface="+mj-ea"/>
                <a:ea typeface="+mj-ea"/>
              </a:rPr>
              <a:t>（</a:t>
            </a:r>
            <a:r>
              <a:rPr lang="en-US" altLang="zh-HK" sz="2600" dirty="0">
                <a:solidFill>
                  <a:schemeClr val="accent1">
                    <a:lumMod val="75000"/>
                  </a:schemeClr>
                </a:solidFill>
                <a:latin typeface="+mj-ea"/>
                <a:ea typeface="+mj-ea"/>
              </a:rPr>
              <a:t>K3</a:t>
            </a:r>
            <a:r>
              <a:rPr lang="zh-HK" altLang="en-US" sz="2600" dirty="0">
                <a:solidFill>
                  <a:schemeClr val="accent1">
                    <a:lumMod val="75000"/>
                  </a:schemeClr>
                </a:solidFill>
                <a:latin typeface="+mj-ea"/>
                <a:ea typeface="+mj-ea"/>
              </a:rPr>
              <a:t>）</a:t>
            </a:r>
            <a:r>
              <a:rPr lang="zh-TW" altLang="zh-HK" sz="2600" dirty="0">
                <a:solidFill>
                  <a:schemeClr val="accent1">
                    <a:lumMod val="75000"/>
                  </a:schemeClr>
                </a:solidFill>
                <a:latin typeface="+mj-ea"/>
                <a:ea typeface="+mj-ea"/>
              </a:rPr>
              <a:t>的家長，邀請家長於</a:t>
            </a:r>
            <a:r>
              <a:rPr lang="en-GB" altLang="zh-HK" sz="2600" dirty="0">
                <a:solidFill>
                  <a:schemeClr val="accent1">
                    <a:lumMod val="75000"/>
                  </a:schemeClr>
                </a:solidFill>
                <a:latin typeface="+mj-ea"/>
                <a:ea typeface="+mj-ea"/>
              </a:rPr>
              <a:t>6</a:t>
            </a:r>
            <a:r>
              <a:rPr lang="zh-TW" altLang="zh-HK" sz="2600" dirty="0">
                <a:solidFill>
                  <a:schemeClr val="accent1">
                    <a:lumMod val="75000"/>
                  </a:schemeClr>
                </a:solidFill>
                <a:latin typeface="+mj-ea"/>
                <a:ea typeface="+mj-ea"/>
              </a:rPr>
              <a:t>月</a:t>
            </a:r>
            <a:r>
              <a:rPr lang="en-GB" altLang="zh-HK" sz="2600" dirty="0">
                <a:solidFill>
                  <a:schemeClr val="accent1">
                    <a:lumMod val="75000"/>
                  </a:schemeClr>
                </a:solidFill>
                <a:latin typeface="+mj-ea"/>
                <a:ea typeface="+mj-ea"/>
              </a:rPr>
              <a:t>15</a:t>
            </a:r>
            <a:r>
              <a:rPr lang="zh-TW" altLang="zh-HK" sz="2600" dirty="0">
                <a:solidFill>
                  <a:schemeClr val="accent1">
                    <a:lumMod val="75000"/>
                  </a:schemeClr>
                </a:solidFill>
                <a:latin typeface="+mj-ea"/>
                <a:ea typeface="+mj-ea"/>
              </a:rPr>
              <a:t>日或之前進行網上調查</a:t>
            </a:r>
          </a:p>
          <a:p>
            <a:pPr marL="0" indent="0" algn="just">
              <a:buNone/>
            </a:pPr>
            <a:endParaRPr lang="en-HK" sz="2600" dirty="0">
              <a:solidFill>
                <a:srgbClr val="00B050"/>
              </a:solidFill>
              <a:latin typeface="+mj-ea"/>
              <a:ea typeface="+mj-ea"/>
              <a:cs typeface="黑体"/>
            </a:endParaRPr>
          </a:p>
          <a:p>
            <a:pPr marL="0" indent="0" algn="just">
              <a:buNone/>
            </a:pPr>
            <a:r>
              <a:rPr lang="en-US" sz="3500" b="1" dirty="0" err="1">
                <a:solidFill>
                  <a:schemeClr val="tx1">
                    <a:lumMod val="95000"/>
                    <a:lumOff val="5000"/>
                  </a:schemeClr>
                </a:solidFill>
                <a:latin typeface="+mj-ea"/>
                <a:ea typeface="+mj-ea"/>
              </a:rPr>
              <a:t>所得數據</a:t>
            </a:r>
            <a:r>
              <a:rPr lang="en-US" sz="3500" b="1" dirty="0">
                <a:solidFill>
                  <a:schemeClr val="tx1">
                    <a:lumMod val="95000"/>
                    <a:lumOff val="5000"/>
                  </a:schemeClr>
                </a:solidFill>
                <a:latin typeface="+mj-ea"/>
                <a:ea typeface="+mj-ea"/>
              </a:rPr>
              <a:t>：</a:t>
            </a:r>
          </a:p>
          <a:p>
            <a:pPr algn="just"/>
            <a:r>
              <a:rPr lang="en-US" altLang="zh-HK" sz="2600" dirty="0">
                <a:solidFill>
                  <a:schemeClr val="tx1">
                    <a:lumMod val="95000"/>
                    <a:lumOff val="5000"/>
                  </a:schemeClr>
                </a:solidFill>
                <a:latin typeface="+mj-ea"/>
                <a:ea typeface="+mj-ea"/>
              </a:rPr>
              <a:t>825</a:t>
            </a:r>
            <a:r>
              <a:rPr lang="zh-TW" altLang="zh-HK" sz="2600" dirty="0">
                <a:solidFill>
                  <a:schemeClr val="tx1">
                    <a:lumMod val="95000"/>
                    <a:lumOff val="5000"/>
                  </a:schemeClr>
                </a:solidFill>
                <a:latin typeface="+mj-ea"/>
                <a:ea typeface="+mj-ea"/>
              </a:rPr>
              <a:t>名家長</a:t>
            </a:r>
            <a:r>
              <a:rPr lang="zh-TW" altLang="en-US" sz="2600" dirty="0">
                <a:solidFill>
                  <a:schemeClr val="accent1">
                    <a:lumMod val="75000"/>
                  </a:schemeClr>
                </a:solidFill>
                <a:latin typeface="+mj-ea"/>
                <a:ea typeface="+mj-ea"/>
              </a:rPr>
              <a:t>（</a:t>
            </a:r>
            <a:r>
              <a:rPr lang="en-US" altLang="zh-HK" sz="2600" dirty="0">
                <a:solidFill>
                  <a:schemeClr val="accent1">
                    <a:lumMod val="75000"/>
                  </a:schemeClr>
                </a:solidFill>
                <a:latin typeface="+mj-ea"/>
                <a:ea typeface="+mj-ea"/>
              </a:rPr>
              <a:t>560</a:t>
            </a:r>
            <a:r>
              <a:rPr lang="zh-TW" altLang="zh-HK" sz="2600" dirty="0">
                <a:solidFill>
                  <a:schemeClr val="accent1">
                    <a:lumMod val="75000"/>
                  </a:schemeClr>
                </a:solidFill>
                <a:latin typeface="+mj-ea"/>
                <a:ea typeface="+mj-ea"/>
              </a:rPr>
              <a:t>名透過幼稚園招募</a:t>
            </a:r>
            <a:r>
              <a:rPr lang="zh-HK" altLang="en-US" sz="2600" dirty="0">
                <a:solidFill>
                  <a:schemeClr val="accent1">
                    <a:lumMod val="75000"/>
                  </a:schemeClr>
                </a:solidFill>
                <a:latin typeface="+mj-ea"/>
                <a:ea typeface="+mj-ea"/>
              </a:rPr>
              <a:t>；</a:t>
            </a:r>
            <a:r>
              <a:rPr lang="en-US" altLang="zh-HK" sz="2600" dirty="0">
                <a:solidFill>
                  <a:schemeClr val="accent1">
                    <a:lumMod val="75000"/>
                  </a:schemeClr>
                </a:solidFill>
                <a:latin typeface="+mj-ea"/>
                <a:ea typeface="+mj-ea"/>
              </a:rPr>
              <a:t>265</a:t>
            </a:r>
            <a:r>
              <a:rPr lang="zh-TW" altLang="zh-HK" sz="2600" dirty="0">
                <a:solidFill>
                  <a:schemeClr val="accent1">
                    <a:lumMod val="75000"/>
                  </a:schemeClr>
                </a:solidFill>
                <a:latin typeface="+mj-ea"/>
                <a:ea typeface="+mj-ea"/>
              </a:rPr>
              <a:t>名透過</a:t>
            </a:r>
            <a:r>
              <a:rPr lang="en-US" altLang="zh-HK" sz="2600" dirty="0">
                <a:solidFill>
                  <a:schemeClr val="accent1">
                    <a:lumMod val="75000"/>
                  </a:schemeClr>
                </a:solidFill>
                <a:latin typeface="+mj-ea"/>
                <a:ea typeface="+mj-ea"/>
              </a:rPr>
              <a:t>Facebook</a:t>
            </a:r>
            <a:r>
              <a:rPr lang="zh-TW" altLang="zh-HK" sz="2600" dirty="0">
                <a:solidFill>
                  <a:schemeClr val="accent1">
                    <a:lumMod val="75000"/>
                  </a:schemeClr>
                </a:solidFill>
                <a:latin typeface="+mj-ea"/>
                <a:ea typeface="+mj-ea"/>
              </a:rPr>
              <a:t>專頁招募</a:t>
            </a:r>
            <a:r>
              <a:rPr lang="zh-TW" altLang="en-US" sz="2600" dirty="0">
                <a:solidFill>
                  <a:schemeClr val="accent1">
                    <a:lumMod val="75000"/>
                  </a:schemeClr>
                </a:solidFill>
                <a:latin typeface="+mj-ea"/>
                <a:ea typeface="+mj-ea"/>
              </a:rPr>
              <a:t>）</a:t>
            </a:r>
            <a:endParaRPr lang="en-US" altLang="zh-TW" sz="2600" dirty="0">
              <a:solidFill>
                <a:schemeClr val="accent1">
                  <a:lumMod val="75000"/>
                </a:schemeClr>
              </a:solidFill>
              <a:latin typeface="+mj-ea"/>
              <a:ea typeface="+mj-ea"/>
            </a:endParaRPr>
          </a:p>
          <a:p>
            <a:pPr algn="just"/>
            <a:endParaRPr lang="en-US" dirty="0">
              <a:latin typeface="+mj-ea"/>
              <a:ea typeface="+mj-ea"/>
              <a:cs typeface="黑体"/>
            </a:endParaRPr>
          </a:p>
        </p:txBody>
      </p:sp>
    </p:spTree>
    <p:extLst>
      <p:ext uri="{BB962C8B-B14F-4D97-AF65-F5344CB8AC3E}">
        <p14:creationId xmlns:p14="http://schemas.microsoft.com/office/powerpoint/2010/main" val="2316834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矩形 15">
            <a:extLst>
              <a:ext uri="{FF2B5EF4-FFF2-40B4-BE49-F238E27FC236}">
                <a16:creationId xmlns:a16="http://schemas.microsoft.com/office/drawing/2014/main" id="{8C257CBB-D7BC-6F4E-AD92-FAD9589BFE73}"/>
              </a:ext>
            </a:extLst>
          </p:cNvPr>
          <p:cNvSpPr/>
          <p:nvPr/>
        </p:nvSpPr>
        <p:spPr>
          <a:xfrm>
            <a:off x="801858" y="967812"/>
            <a:ext cx="10578905" cy="5606322"/>
          </a:xfrm>
          <a:prstGeom prst="rect">
            <a:avLst/>
          </a:prstGeom>
          <a:solidFill>
            <a:srgbClr val="E8E8E8">
              <a:alpha val="14902"/>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HK" altLang="en-US" dirty="0"/>
          </a:p>
        </p:txBody>
      </p:sp>
      <p:sp>
        <p:nvSpPr>
          <p:cNvPr id="9" name="圓角矩形 8">
            <a:extLst>
              <a:ext uri="{FF2B5EF4-FFF2-40B4-BE49-F238E27FC236}">
                <a16:creationId xmlns:a16="http://schemas.microsoft.com/office/drawing/2014/main" id="{BF3B629C-5FE7-A44C-82E0-F049B9D73EC2}"/>
              </a:ext>
            </a:extLst>
          </p:cNvPr>
          <p:cNvSpPr/>
          <p:nvPr/>
        </p:nvSpPr>
        <p:spPr>
          <a:xfrm>
            <a:off x="2883686" y="4872689"/>
            <a:ext cx="6583874" cy="1132552"/>
          </a:xfrm>
          <a:prstGeom prst="roundRect">
            <a:avLst/>
          </a:prstGeom>
          <a:solidFill>
            <a:schemeClr val="accent1">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kumimoji="1" lang="zh-HK" altLang="en-US" sz="2400" dirty="0">
                <a:effectLst>
                  <a:outerShdw blurRad="50800" dist="38100" dir="2700000" algn="tl" rotWithShape="0">
                    <a:prstClr val="black">
                      <a:alpha val="40000"/>
                    </a:prstClr>
                  </a:outerShdw>
                </a:effectLst>
                <a:latin typeface="+mj-ea"/>
                <a:ea typeface="+mj-ea"/>
              </a:rPr>
              <a:t>積極參與家校合作活動</a:t>
            </a:r>
            <a:endParaRPr kumimoji="1" lang="en-US" altLang="zh-HK" sz="2400" dirty="0">
              <a:effectLst>
                <a:outerShdw blurRad="50800" dist="38100" dir="2700000" algn="tl" rotWithShape="0">
                  <a:prstClr val="black">
                    <a:alpha val="40000"/>
                  </a:prstClr>
                </a:outerShdw>
              </a:effectLst>
              <a:latin typeface="+mj-ea"/>
              <a:ea typeface="+mj-ea"/>
            </a:endParaRPr>
          </a:p>
          <a:p>
            <a:pPr marL="342900" indent="-342900">
              <a:lnSpc>
                <a:spcPct val="150000"/>
              </a:lnSpc>
              <a:buFont typeface="Arial" panose="020B0604020202020204" pitchFamily="34" charset="0"/>
              <a:buChar char="•"/>
            </a:pPr>
            <a:r>
              <a:rPr kumimoji="1" lang="zh-HK" altLang="en-US" sz="2400" dirty="0">
                <a:effectLst>
                  <a:outerShdw blurRad="50800" dist="38100" dir="2700000" algn="tl" rotWithShape="0">
                    <a:prstClr val="black">
                      <a:alpha val="40000"/>
                    </a:prstClr>
                  </a:outerShdw>
                </a:effectLst>
                <a:latin typeface="+mj-ea"/>
                <a:ea typeface="+mj-ea"/>
              </a:rPr>
              <a:t>全面參與子女發展丶發揮家庭教育的功能</a:t>
            </a:r>
          </a:p>
        </p:txBody>
      </p:sp>
      <p:sp>
        <p:nvSpPr>
          <p:cNvPr id="3" name="圓角矩形 2">
            <a:extLst>
              <a:ext uri="{FF2B5EF4-FFF2-40B4-BE49-F238E27FC236}">
                <a16:creationId xmlns:a16="http://schemas.microsoft.com/office/drawing/2014/main" id="{A76909E3-2661-874C-95F6-2544813CF16B}"/>
              </a:ext>
            </a:extLst>
          </p:cNvPr>
          <p:cNvSpPr/>
          <p:nvPr/>
        </p:nvSpPr>
        <p:spPr>
          <a:xfrm>
            <a:off x="2743305" y="2344356"/>
            <a:ext cx="6738319" cy="1242907"/>
          </a:xfrm>
          <a:prstGeom prst="roundRect">
            <a:avLst/>
          </a:prstGeom>
          <a:solidFill>
            <a:schemeClr val="accent2">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nSpc>
                <a:spcPct val="150000"/>
              </a:lnSpc>
              <a:buFont typeface="Arial" panose="020B0604020202020204" pitchFamily="34" charset="0"/>
              <a:buChar char="•"/>
            </a:pPr>
            <a:r>
              <a:rPr kumimoji="1" lang="zh-HK" altLang="en-US" sz="2400" dirty="0">
                <a:effectLst>
                  <a:outerShdw blurRad="50800" dist="38100" dir="2700000" algn="tl" rotWithShape="0">
                    <a:prstClr val="black">
                      <a:alpha val="40000"/>
                    </a:prstClr>
                  </a:outerShdw>
                </a:effectLst>
                <a:latin typeface="+mj-ea"/>
                <a:ea typeface="+mj-ea"/>
              </a:rPr>
              <a:t>幼稚園及小學加強支援小一銜接的策略</a:t>
            </a:r>
            <a:endParaRPr kumimoji="1" lang="en-US" altLang="zh-HK" sz="2400" dirty="0">
              <a:effectLst>
                <a:outerShdw blurRad="50800" dist="38100" dir="2700000" algn="tl" rotWithShape="0">
                  <a:prstClr val="black">
                    <a:alpha val="40000"/>
                  </a:prstClr>
                </a:outerShdw>
              </a:effectLst>
              <a:latin typeface="+mj-ea"/>
              <a:ea typeface="+mj-ea"/>
            </a:endParaRPr>
          </a:p>
          <a:p>
            <a:pPr marL="342900" indent="-342900">
              <a:lnSpc>
                <a:spcPct val="150000"/>
              </a:lnSpc>
              <a:buFont typeface="Arial" panose="020B0604020202020204" pitchFamily="34" charset="0"/>
              <a:buChar char="•"/>
            </a:pPr>
            <a:r>
              <a:rPr kumimoji="1" lang="zh-HK" altLang="en-US" sz="2400" dirty="0">
                <a:effectLst>
                  <a:outerShdw blurRad="50800" dist="38100" dir="2700000" algn="tl" rotWithShape="0">
                    <a:prstClr val="black">
                      <a:alpha val="40000"/>
                    </a:prstClr>
                  </a:outerShdw>
                </a:effectLst>
                <a:latin typeface="+mj-ea"/>
                <a:ea typeface="+mj-ea"/>
              </a:rPr>
              <a:t>促進家後合作支援家長提升教養功能</a:t>
            </a:r>
          </a:p>
        </p:txBody>
      </p:sp>
      <p:sp>
        <p:nvSpPr>
          <p:cNvPr id="10" name="Title 1">
            <a:extLst>
              <a:ext uri="{FF2B5EF4-FFF2-40B4-BE49-F238E27FC236}">
                <a16:creationId xmlns:a16="http://schemas.microsoft.com/office/drawing/2014/main" id="{74E4CBBF-0C5A-B14F-BDD9-4EACC17E2A0E}"/>
              </a:ext>
            </a:extLst>
          </p:cNvPr>
          <p:cNvSpPr txBox="1">
            <a:spLocks/>
          </p:cNvSpPr>
          <p:nvPr/>
        </p:nvSpPr>
        <p:spPr>
          <a:xfrm>
            <a:off x="5196373" y="0"/>
            <a:ext cx="2026110" cy="967812"/>
          </a:xfrm>
          <a:prstGeom prst="rect">
            <a:avLst/>
          </a:prstGeom>
          <a:solidFill>
            <a:schemeClr val="bg1">
              <a:alpha val="70000"/>
            </a:schemeClr>
          </a:solidFill>
        </p:spPr>
        <p:txBody>
          <a:bodyPr vert="horz" lIns="91440" tIns="45720" rIns="91440" bIns="45720" rtlCol="0" anchor="b">
            <a:noAutofit/>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zh-TW" altLang="en-US" b="1" dirty="0">
                <a:solidFill>
                  <a:srgbClr val="0070C0"/>
                </a:solidFill>
              </a:rPr>
              <a:t>建議</a:t>
            </a:r>
            <a:endParaRPr lang="en-US" b="1" dirty="0">
              <a:solidFill>
                <a:srgbClr val="0070C0"/>
              </a:solidFill>
            </a:endParaRPr>
          </a:p>
        </p:txBody>
      </p:sp>
      <p:sp>
        <p:nvSpPr>
          <p:cNvPr id="14" name="向下箭號圖說文字 13">
            <a:extLst>
              <a:ext uri="{FF2B5EF4-FFF2-40B4-BE49-F238E27FC236}">
                <a16:creationId xmlns:a16="http://schemas.microsoft.com/office/drawing/2014/main" id="{51B93416-B099-F449-9652-E46B6CBE46C1}"/>
              </a:ext>
            </a:extLst>
          </p:cNvPr>
          <p:cNvSpPr/>
          <p:nvPr/>
        </p:nvSpPr>
        <p:spPr>
          <a:xfrm>
            <a:off x="3920441" y="1485218"/>
            <a:ext cx="4409157" cy="1950720"/>
          </a:xfrm>
          <a:prstGeom prst="downArrowCallout">
            <a:avLst>
              <a:gd name="adj1" fmla="val 0"/>
              <a:gd name="adj2" fmla="val 0"/>
              <a:gd name="adj3" fmla="val 25992"/>
              <a:gd name="adj4" fmla="val 47573"/>
            </a:avLst>
          </a:prstGeom>
          <a:solidFill>
            <a:srgbClr val="EB7C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4400" b="1" dirty="0">
                <a:ln w="19050">
                  <a:solidFill>
                    <a:schemeClr val="accent2">
                      <a:lumMod val="50000"/>
                    </a:schemeClr>
                  </a:solidFill>
                </a:ln>
                <a:solidFill>
                  <a:schemeClr val="bg1"/>
                </a:solidFill>
                <a:effectLst>
                  <a:outerShdw blurRad="50800" dist="38100" dir="2700000" algn="tl" rotWithShape="0">
                    <a:prstClr val="black">
                      <a:alpha val="40000"/>
                    </a:prstClr>
                  </a:outerShdw>
                </a:effectLst>
                <a:latin typeface="+mj-ea"/>
                <a:ea typeface="+mj-ea"/>
              </a:rPr>
              <a:t>學校方面</a:t>
            </a:r>
          </a:p>
        </p:txBody>
      </p:sp>
      <p:sp>
        <p:nvSpPr>
          <p:cNvPr id="15" name="向下箭號圖說文字 14">
            <a:extLst>
              <a:ext uri="{FF2B5EF4-FFF2-40B4-BE49-F238E27FC236}">
                <a16:creationId xmlns:a16="http://schemas.microsoft.com/office/drawing/2014/main" id="{D9E29E32-9B1C-7541-9BA3-C69EB9F30482}"/>
              </a:ext>
            </a:extLst>
          </p:cNvPr>
          <p:cNvSpPr/>
          <p:nvPr/>
        </p:nvSpPr>
        <p:spPr>
          <a:xfrm>
            <a:off x="3920440" y="3933911"/>
            <a:ext cx="4409157" cy="2127602"/>
          </a:xfrm>
          <a:prstGeom prst="downArrowCallout">
            <a:avLst>
              <a:gd name="adj1" fmla="val 27817"/>
              <a:gd name="adj2" fmla="val 0"/>
              <a:gd name="adj3" fmla="val 25000"/>
              <a:gd name="adj4" fmla="val 45533"/>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4400" b="1" dirty="0">
                <a:ln w="19050">
                  <a:solidFill>
                    <a:srgbClr val="002060"/>
                  </a:solidFill>
                </a:ln>
                <a:solidFill>
                  <a:schemeClr val="bg1"/>
                </a:solidFill>
                <a:effectLst>
                  <a:outerShdw blurRad="50800" dist="38100" dir="2700000" algn="tl" rotWithShape="0">
                    <a:prstClr val="black">
                      <a:alpha val="40000"/>
                    </a:prstClr>
                  </a:outerShdw>
                </a:effectLst>
                <a:latin typeface="+mj-ea"/>
                <a:ea typeface="+mj-ea"/>
              </a:rPr>
              <a:t>家庭方面</a:t>
            </a:r>
            <a:r>
              <a:rPr lang="zh-TW" altLang="zh-HK" sz="4400" b="1" dirty="0">
                <a:ln w="19050">
                  <a:solidFill>
                    <a:srgbClr val="002060"/>
                  </a:solidFill>
                </a:ln>
                <a:latin typeface="+mj-ea"/>
                <a:ea typeface="+mj-ea"/>
              </a:rPr>
              <a:t> </a:t>
            </a:r>
            <a:endParaRPr kumimoji="1" lang="zh-TW" altLang="en-US" sz="4400" b="1" dirty="0">
              <a:ln w="19050">
                <a:solidFill>
                  <a:srgbClr val="002060"/>
                </a:solidFill>
              </a:ln>
              <a:solidFill>
                <a:schemeClr val="bg1"/>
              </a:solidFill>
              <a:effectLst>
                <a:outerShdw blurRad="50800" dist="38100" dir="2700000" algn="tl" rotWithShape="0">
                  <a:prstClr val="black">
                    <a:alpha val="40000"/>
                  </a:prstClr>
                </a:outerShdw>
              </a:effectLst>
              <a:latin typeface="+mj-ea"/>
              <a:ea typeface="+mj-ea"/>
            </a:endParaRPr>
          </a:p>
        </p:txBody>
      </p:sp>
    </p:spTree>
    <p:extLst>
      <p:ext uri="{BB962C8B-B14F-4D97-AF65-F5344CB8AC3E}">
        <p14:creationId xmlns:p14="http://schemas.microsoft.com/office/powerpoint/2010/main" val="4257431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02000" y="364068"/>
            <a:ext cx="10972800" cy="4525963"/>
          </a:xfrm>
        </p:spPr>
        <p:txBody>
          <a:bodyPr>
            <a:normAutofit/>
          </a:bodyPr>
          <a:lstStyle/>
          <a:p>
            <a:pPr marL="0" indent="0" algn="ctr">
              <a:buNone/>
            </a:pPr>
            <a:r>
              <a:rPr lang="en-GB" sz="7000" dirty="0">
                <a:solidFill>
                  <a:schemeClr val="tx2">
                    <a:lumMod val="50000"/>
                  </a:schemeClr>
                </a:solidFill>
                <a:effectLst>
                  <a:outerShdw blurRad="50800" dist="38100" dir="2700000" algn="tl" rotWithShape="0">
                    <a:prstClr val="black">
                      <a:alpha val="40000"/>
                    </a:prstClr>
                  </a:outerShdw>
                </a:effectLst>
              </a:rPr>
              <a:t>Thank you!</a:t>
            </a:r>
          </a:p>
          <a:p>
            <a:pPr marL="0" indent="0" algn="ctr">
              <a:buNone/>
            </a:pPr>
            <a:endParaRPr lang="en-GB" sz="7000" dirty="0">
              <a:solidFill>
                <a:schemeClr val="tx2">
                  <a:lumMod val="50000"/>
                </a:schemeClr>
              </a:solidFill>
              <a:effectLst>
                <a:outerShdw blurRad="50800" dist="38100" dir="2700000" algn="tl" rotWithShape="0">
                  <a:prstClr val="black">
                    <a:alpha val="40000"/>
                  </a:prstClr>
                </a:outerShdw>
              </a:effectLst>
            </a:endParaRPr>
          </a:p>
          <a:p>
            <a:pPr marL="0" indent="0" algn="ctr">
              <a:buNone/>
            </a:pPr>
            <a:r>
              <a:rPr lang="en-GB" sz="7000" dirty="0">
                <a:solidFill>
                  <a:schemeClr val="tx2">
                    <a:lumMod val="50000"/>
                  </a:schemeClr>
                </a:solidFill>
                <a:effectLst>
                  <a:outerShdw blurRad="50800" dist="38100" dir="2700000" algn="tl" rotWithShape="0">
                    <a:prstClr val="black">
                      <a:alpha val="40000"/>
                    </a:prstClr>
                  </a:outerShdw>
                </a:effectLst>
              </a:rPr>
              <a:t>Q &amp; A</a:t>
            </a:r>
            <a:endParaRPr lang="en-US" sz="7000" dirty="0">
              <a:solidFill>
                <a:schemeClr val="tx2">
                  <a:lumMod val="50000"/>
                </a:schemeClr>
              </a:solidFill>
              <a:effectLst>
                <a:outerShdw blurRad="50800" dist="38100" dir="2700000" algn="tl" rotWithShape="0">
                  <a:prstClr val="black">
                    <a:alpha val="40000"/>
                  </a:prstClr>
                </a:outerShdw>
              </a:effectLst>
            </a:endParaRPr>
          </a:p>
        </p:txBody>
      </p:sp>
    </p:spTree>
    <p:extLst>
      <p:ext uri="{BB962C8B-B14F-4D97-AF65-F5344CB8AC3E}">
        <p14:creationId xmlns:p14="http://schemas.microsoft.com/office/powerpoint/2010/main" val="622956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C15B4C92-7266-4343-88CE-216FF78A7719}"/>
              </a:ext>
            </a:extLst>
          </p:cNvPr>
          <p:cNvSpPr>
            <a:spLocks noGrp="1"/>
          </p:cNvSpPr>
          <p:nvPr>
            <p:ph idx="1"/>
          </p:nvPr>
        </p:nvSpPr>
        <p:spPr>
          <a:xfrm>
            <a:off x="444151" y="1134532"/>
            <a:ext cx="11328401" cy="5401733"/>
          </a:xfrm>
          <a:solidFill>
            <a:schemeClr val="bg1">
              <a:alpha val="30000"/>
            </a:schemeClr>
          </a:solidFill>
        </p:spPr>
        <p:txBody>
          <a:bodyPr>
            <a:normAutofit/>
          </a:bodyPr>
          <a:lstStyle/>
          <a:p>
            <a:pPr marL="0" indent="0" algn="just">
              <a:buNone/>
            </a:pPr>
            <a:endParaRPr lang="en-US" dirty="0">
              <a:latin typeface="+mj-ea"/>
              <a:ea typeface="+mj-ea"/>
              <a:cs typeface="黑体"/>
            </a:endParaRPr>
          </a:p>
        </p:txBody>
      </p:sp>
      <p:sp>
        <p:nvSpPr>
          <p:cNvPr id="2" name="Title 1"/>
          <p:cNvSpPr>
            <a:spLocks noGrp="1"/>
          </p:cNvSpPr>
          <p:nvPr>
            <p:ph type="title"/>
          </p:nvPr>
        </p:nvSpPr>
        <p:spPr>
          <a:xfrm>
            <a:off x="3796433" y="12039"/>
            <a:ext cx="4927599" cy="967812"/>
          </a:xfrm>
          <a:solidFill>
            <a:schemeClr val="bg1">
              <a:alpha val="50000"/>
            </a:schemeClr>
          </a:solidFill>
        </p:spPr>
        <p:txBody>
          <a:bodyPr/>
          <a:lstStyle/>
          <a:p>
            <a:r>
              <a:rPr lang="zh-TW" altLang="en-US" b="1" dirty="0">
                <a:solidFill>
                  <a:srgbClr val="0070C0"/>
                </a:solidFill>
              </a:rPr>
              <a:t>受訪家長背景</a:t>
            </a:r>
            <a:endParaRPr lang="en-US" b="1" dirty="0">
              <a:solidFill>
                <a:srgbClr val="0070C0"/>
              </a:solidFill>
            </a:endParaRPr>
          </a:p>
        </p:txBody>
      </p:sp>
      <p:graphicFrame>
        <p:nvGraphicFramePr>
          <p:cNvPr id="7" name="圖表 6">
            <a:extLst>
              <a:ext uri="{FF2B5EF4-FFF2-40B4-BE49-F238E27FC236}">
                <a16:creationId xmlns:a16="http://schemas.microsoft.com/office/drawing/2014/main" id="{4FE42138-FA7E-AA4B-A458-A557E69BC8D2}"/>
              </a:ext>
            </a:extLst>
          </p:cNvPr>
          <p:cNvGraphicFramePr>
            <a:graphicFrameLocks/>
          </p:cNvGraphicFramePr>
          <p:nvPr>
            <p:extLst>
              <p:ext uri="{D42A27DB-BD31-4B8C-83A1-F6EECF244321}">
                <p14:modId xmlns:p14="http://schemas.microsoft.com/office/powerpoint/2010/main" val="30394426"/>
              </p:ext>
            </p:extLst>
          </p:nvPr>
        </p:nvGraphicFramePr>
        <p:xfrm>
          <a:off x="-357267" y="1394086"/>
          <a:ext cx="6803037" cy="493551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圖表 7">
            <a:extLst>
              <a:ext uri="{FF2B5EF4-FFF2-40B4-BE49-F238E27FC236}">
                <a16:creationId xmlns:a16="http://schemas.microsoft.com/office/drawing/2014/main" id="{EEF0F6BD-2F99-7642-B8DA-84511AA39B01}"/>
              </a:ext>
            </a:extLst>
          </p:cNvPr>
          <p:cNvGraphicFramePr>
            <a:graphicFrameLocks/>
          </p:cNvGraphicFramePr>
          <p:nvPr>
            <p:extLst>
              <p:ext uri="{D42A27DB-BD31-4B8C-83A1-F6EECF244321}">
                <p14:modId xmlns:p14="http://schemas.microsoft.com/office/powerpoint/2010/main" val="1894364893"/>
              </p:ext>
            </p:extLst>
          </p:nvPr>
        </p:nvGraphicFramePr>
        <p:xfrm>
          <a:off x="5778431" y="1364108"/>
          <a:ext cx="6413569" cy="496549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7765496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05443" y="19047"/>
            <a:ext cx="3600637" cy="967812"/>
          </a:xfrm>
          <a:solidFill>
            <a:schemeClr val="bg1">
              <a:alpha val="50000"/>
            </a:schemeClr>
          </a:solidFill>
        </p:spPr>
        <p:txBody>
          <a:bodyPr/>
          <a:lstStyle/>
          <a:p>
            <a:r>
              <a:rPr lang="zh-TW" altLang="en-US" b="1" dirty="0">
                <a:solidFill>
                  <a:srgbClr val="0070C0"/>
                </a:solidFill>
              </a:rPr>
              <a:t>子女背景</a:t>
            </a:r>
            <a:endParaRPr lang="en-US" b="1" dirty="0">
              <a:solidFill>
                <a:srgbClr val="0070C0"/>
              </a:solidFill>
            </a:endParaRPr>
          </a:p>
        </p:txBody>
      </p:sp>
      <p:graphicFrame>
        <p:nvGraphicFramePr>
          <p:cNvPr id="6" name="圖表 5">
            <a:extLst>
              <a:ext uri="{FF2B5EF4-FFF2-40B4-BE49-F238E27FC236}">
                <a16:creationId xmlns:a16="http://schemas.microsoft.com/office/drawing/2014/main" id="{D61812B7-4EA8-A54B-A968-D6BE41E2ACC5}"/>
              </a:ext>
            </a:extLst>
          </p:cNvPr>
          <p:cNvGraphicFramePr>
            <a:graphicFrameLocks/>
          </p:cNvGraphicFramePr>
          <p:nvPr>
            <p:extLst>
              <p:ext uri="{D42A27DB-BD31-4B8C-83A1-F6EECF244321}">
                <p14:modId xmlns:p14="http://schemas.microsoft.com/office/powerpoint/2010/main" val="2437851236"/>
              </p:ext>
            </p:extLst>
          </p:nvPr>
        </p:nvGraphicFramePr>
        <p:xfrm>
          <a:off x="-252676" y="1100821"/>
          <a:ext cx="6572209" cy="47182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圖表 6">
            <a:extLst>
              <a:ext uri="{FF2B5EF4-FFF2-40B4-BE49-F238E27FC236}">
                <a16:creationId xmlns:a16="http://schemas.microsoft.com/office/drawing/2014/main" id="{67FE749F-FFF8-6D43-A021-9ABA27D376E0}"/>
              </a:ext>
            </a:extLst>
          </p:cNvPr>
          <p:cNvGraphicFramePr>
            <a:graphicFrameLocks/>
          </p:cNvGraphicFramePr>
          <p:nvPr>
            <p:extLst>
              <p:ext uri="{D42A27DB-BD31-4B8C-83A1-F6EECF244321}">
                <p14:modId xmlns:p14="http://schemas.microsoft.com/office/powerpoint/2010/main" val="1954342919"/>
              </p:ext>
            </p:extLst>
          </p:nvPr>
        </p:nvGraphicFramePr>
        <p:xfrm>
          <a:off x="5145798" y="1089890"/>
          <a:ext cx="7291404" cy="4740136"/>
        </p:xfrm>
        <a:graphic>
          <a:graphicData uri="http://schemas.openxmlformats.org/drawingml/2006/chart">
            <c:chart xmlns:c="http://schemas.openxmlformats.org/drawingml/2006/chart" xmlns:r="http://schemas.openxmlformats.org/officeDocument/2006/relationships" r:id="rId4"/>
          </a:graphicData>
        </a:graphic>
      </p:graphicFrame>
      <p:sp>
        <p:nvSpPr>
          <p:cNvPr id="8" name="矩形 7">
            <a:extLst>
              <a:ext uri="{FF2B5EF4-FFF2-40B4-BE49-F238E27FC236}">
                <a16:creationId xmlns:a16="http://schemas.microsoft.com/office/drawing/2014/main" id="{D1225BD9-C5AD-6F41-9893-6AB35288FF2F}"/>
              </a:ext>
            </a:extLst>
          </p:cNvPr>
          <p:cNvSpPr/>
          <p:nvPr/>
        </p:nvSpPr>
        <p:spPr>
          <a:xfrm>
            <a:off x="-236483" y="6147627"/>
            <a:ext cx="12438991" cy="461665"/>
          </a:xfrm>
          <a:prstGeom prst="rect">
            <a:avLst/>
          </a:prstGeom>
          <a:solidFill>
            <a:schemeClr val="accent3">
              <a:lumMod val="20000"/>
              <a:lumOff val="80000"/>
            </a:schemeClr>
          </a:solidFill>
        </p:spPr>
        <p:txBody>
          <a:bodyPr wrap="square">
            <a:spAutoFit/>
          </a:bodyPr>
          <a:lstStyle/>
          <a:p>
            <a:pPr algn="r"/>
            <a:r>
              <a:rPr lang="en-US" altLang="zh-HK" sz="2400" b="1" dirty="0">
                <a:solidFill>
                  <a:srgbClr val="002060"/>
                </a:solidFill>
                <a:latin typeface="+mj-ea"/>
                <a:ea typeface="+mj-ea"/>
              </a:rPr>
              <a:t>58</a:t>
            </a:r>
            <a:r>
              <a:rPr lang="zh-HK" altLang="en-US" sz="2400" b="1" dirty="0">
                <a:solidFill>
                  <a:srgbClr val="002060"/>
                </a:solidFill>
                <a:latin typeface="+mj-ea"/>
                <a:ea typeface="+mj-ea"/>
              </a:rPr>
              <a:t>間參與幼稚園全為本地幼稚園，有兩間沒有參加幼稚園教育計劃。</a:t>
            </a:r>
          </a:p>
        </p:txBody>
      </p:sp>
      <p:sp>
        <p:nvSpPr>
          <p:cNvPr id="10" name="文字方塊 9">
            <a:extLst>
              <a:ext uri="{FF2B5EF4-FFF2-40B4-BE49-F238E27FC236}">
                <a16:creationId xmlns:a16="http://schemas.microsoft.com/office/drawing/2014/main" id="{98D84390-4ABE-A846-BADB-1DA62AB0F38D}"/>
              </a:ext>
            </a:extLst>
          </p:cNvPr>
          <p:cNvSpPr txBox="1"/>
          <p:nvPr/>
        </p:nvSpPr>
        <p:spPr>
          <a:xfrm>
            <a:off x="5120640" y="6319520"/>
            <a:ext cx="184731" cy="369332"/>
          </a:xfrm>
          <a:prstGeom prst="rect">
            <a:avLst/>
          </a:prstGeom>
          <a:noFill/>
        </p:spPr>
        <p:txBody>
          <a:bodyPr wrap="none" rtlCol="0">
            <a:spAutoFit/>
          </a:bodyPr>
          <a:lstStyle/>
          <a:p>
            <a:endParaRPr kumimoji="1" lang="zh-HK" altLang="en-US" dirty="0"/>
          </a:p>
        </p:txBody>
      </p:sp>
    </p:spTree>
    <p:extLst>
      <p:ext uri="{BB962C8B-B14F-4D97-AF65-F5344CB8AC3E}">
        <p14:creationId xmlns:p14="http://schemas.microsoft.com/office/powerpoint/2010/main" val="335267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a:extLst>
              <a:ext uri="{FF2B5EF4-FFF2-40B4-BE49-F238E27FC236}">
                <a16:creationId xmlns:a16="http://schemas.microsoft.com/office/drawing/2014/main" id="{77145E4F-B691-DF44-8937-4BFBCF706E4E}"/>
              </a:ext>
            </a:extLst>
          </p:cNvPr>
          <p:cNvSpPr/>
          <p:nvPr/>
        </p:nvSpPr>
        <p:spPr>
          <a:xfrm>
            <a:off x="-29979" y="2180006"/>
            <a:ext cx="12221979" cy="2769989"/>
          </a:xfrm>
          <a:prstGeom prst="rect">
            <a:avLst/>
          </a:prstGeom>
          <a:solidFill>
            <a:schemeClr val="bg1">
              <a:alpha val="50000"/>
            </a:schemeClr>
          </a:solidFill>
        </p:spPr>
        <p:txBody>
          <a:bodyPr wrap="square">
            <a:spAutoFit/>
          </a:bodyPr>
          <a:lstStyle/>
          <a:p>
            <a:pPr algn="ctr">
              <a:lnSpc>
                <a:spcPct val="150000"/>
              </a:lnSpc>
            </a:pPr>
            <a:r>
              <a:rPr lang="zh-HK" altLang="en-US" sz="4800" b="1" dirty="0">
                <a:ln w="28575">
                  <a:solidFill>
                    <a:srgbClr val="9F595F"/>
                  </a:solidFill>
                </a:ln>
                <a:solidFill>
                  <a:schemeClr val="bg1"/>
                </a:solidFill>
                <a:effectLst>
                  <a:outerShdw blurRad="50800" dist="38100" dir="2700000" algn="tl" rotWithShape="0">
                    <a:prstClr val="black">
                      <a:alpha val="40000"/>
                    </a:prstClr>
                  </a:outerShdw>
                </a:effectLst>
                <a:latin typeface="+mj-ea"/>
                <a:ea typeface="+mj-ea"/>
              </a:rPr>
              <a:t>第一部分</a:t>
            </a:r>
            <a:endParaRPr lang="en-US" altLang="zh-HK" sz="4800" b="1" dirty="0">
              <a:ln w="28575">
                <a:solidFill>
                  <a:srgbClr val="9F595F"/>
                </a:solidFill>
              </a:ln>
              <a:solidFill>
                <a:schemeClr val="bg1"/>
              </a:solidFill>
              <a:effectLst>
                <a:outerShdw blurRad="50800" dist="38100" dir="2700000" algn="tl" rotWithShape="0">
                  <a:prstClr val="black">
                    <a:alpha val="40000"/>
                  </a:prstClr>
                </a:outerShdw>
              </a:effectLst>
              <a:latin typeface="+mj-ea"/>
              <a:ea typeface="+mj-ea"/>
            </a:endParaRPr>
          </a:p>
          <a:p>
            <a:pPr algn="ctr">
              <a:lnSpc>
                <a:spcPct val="150000"/>
              </a:lnSpc>
            </a:pPr>
            <a:endParaRPr lang="en-US" altLang="zh-TW" sz="2000" b="1" dirty="0">
              <a:solidFill>
                <a:schemeClr val="tx2">
                  <a:lumMod val="75000"/>
                </a:schemeClr>
              </a:solidFill>
              <a:effectLst>
                <a:outerShdw blurRad="50800" dist="38100" dir="2700000" algn="tl" rotWithShape="0">
                  <a:prstClr val="black">
                    <a:alpha val="40000"/>
                  </a:prstClr>
                </a:outerShdw>
              </a:effectLst>
              <a:latin typeface="+mj-ea"/>
              <a:ea typeface="+mj-ea"/>
            </a:endParaRPr>
          </a:p>
          <a:p>
            <a:pPr algn="ctr"/>
            <a:r>
              <a:rPr lang="zh-TW" altLang="en-US" sz="7200" b="1" dirty="0">
                <a:solidFill>
                  <a:schemeClr val="accent1">
                    <a:lumMod val="75000"/>
                  </a:schemeClr>
                </a:solidFill>
                <a:effectLst>
                  <a:outerShdw blurRad="50800" dist="38100" dir="2700000" algn="tl" rotWithShape="0">
                    <a:prstClr val="black">
                      <a:alpha val="40000"/>
                    </a:prstClr>
                  </a:outerShdw>
                </a:effectLst>
                <a:latin typeface="+mj-ea"/>
                <a:ea typeface="+mj-ea"/>
              </a:rPr>
              <a:t>疫情下，</a:t>
            </a:r>
            <a:r>
              <a:rPr lang="zh-HK" altLang="en-US" sz="7200" b="1" dirty="0">
                <a:solidFill>
                  <a:schemeClr val="accent1">
                    <a:lumMod val="75000"/>
                  </a:schemeClr>
                </a:solidFill>
                <a:effectLst>
                  <a:outerShdw blurRad="50800" dist="38100" dir="2700000" algn="tl" rotWithShape="0">
                    <a:prstClr val="black">
                      <a:alpha val="40000"/>
                    </a:prstClr>
                  </a:outerShdw>
                </a:effectLst>
                <a:latin typeface="+mj-ea"/>
                <a:ea typeface="+mj-ea"/>
              </a:rPr>
              <a:t>家長的</a:t>
            </a:r>
            <a:r>
              <a:rPr lang="zh-HK" altLang="en-US" sz="7200" b="1" dirty="0">
                <a:solidFill>
                  <a:srgbClr val="C00000"/>
                </a:solidFill>
                <a:effectLst>
                  <a:outerShdw blurRad="50800" dist="38100" dir="2700000" algn="tl" rotWithShape="0">
                    <a:prstClr val="black">
                      <a:alpha val="40000"/>
                    </a:prstClr>
                  </a:outerShdw>
                </a:effectLst>
                <a:latin typeface="+mj-ea"/>
                <a:ea typeface="+mj-ea"/>
              </a:rPr>
              <a:t>教養</a:t>
            </a:r>
            <a:r>
              <a:rPr lang="zh-TW" altLang="en-US" sz="7200" b="1" dirty="0">
                <a:solidFill>
                  <a:schemeClr val="accent1">
                    <a:lumMod val="75000"/>
                  </a:schemeClr>
                </a:solidFill>
                <a:effectLst>
                  <a:outerShdw blurRad="50800" dist="38100" dir="2700000" algn="tl" rotWithShape="0">
                    <a:prstClr val="black">
                      <a:alpha val="40000"/>
                    </a:prstClr>
                  </a:outerShdw>
                </a:effectLst>
                <a:latin typeface="+mj-ea"/>
                <a:ea typeface="+mj-ea"/>
              </a:rPr>
              <a:t>壓力</a:t>
            </a:r>
            <a:endParaRPr lang="zh-HK" altLang="en-US" sz="7200" b="1" dirty="0">
              <a:ln w="28575">
                <a:solidFill>
                  <a:schemeClr val="bg2">
                    <a:lumMod val="50000"/>
                  </a:schemeClr>
                </a:solidFill>
                <a:prstDash val="solid"/>
              </a:ln>
              <a:solidFill>
                <a:schemeClr val="bg1"/>
              </a:solidFill>
              <a:effectLst>
                <a:outerShdw blurRad="50800" dist="38100" dir="2700000" algn="tl" rotWithShape="0">
                  <a:prstClr val="black">
                    <a:alpha val="40000"/>
                  </a:prstClr>
                </a:outerShdw>
              </a:effectLst>
              <a:latin typeface="+mj-ea"/>
              <a:ea typeface="+mj-ea"/>
            </a:endParaRPr>
          </a:p>
        </p:txBody>
      </p:sp>
    </p:spTree>
    <p:extLst>
      <p:ext uri="{BB962C8B-B14F-4D97-AF65-F5344CB8AC3E}">
        <p14:creationId xmlns:p14="http://schemas.microsoft.com/office/powerpoint/2010/main" val="4209359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837" y="1133300"/>
            <a:ext cx="5950494" cy="2405361"/>
          </a:xfrm>
          <a:noFill/>
        </p:spPr>
        <p:txBody>
          <a:bodyPr/>
          <a:lstStyle/>
          <a:p>
            <a:pPr algn="l">
              <a:lnSpc>
                <a:spcPct val="100000"/>
              </a:lnSpc>
            </a:pPr>
            <a:r>
              <a:rPr lang="zh-TW" altLang="en-US" sz="4800" b="1" dirty="0">
                <a:solidFill>
                  <a:schemeClr val="accent1">
                    <a:lumMod val="50000"/>
                  </a:schemeClr>
                </a:solidFill>
                <a:effectLst>
                  <a:outerShdw blurRad="50800" dist="38100" dir="2700000" algn="tl" rotWithShape="0">
                    <a:prstClr val="black">
                      <a:alpha val="40000"/>
                    </a:prstClr>
                  </a:outerShdw>
                </a:effectLst>
              </a:rPr>
              <a:t>疫情下，</a:t>
            </a:r>
            <a:br>
              <a:rPr lang="en-US" altLang="zh-TW" sz="4800" b="1" dirty="0">
                <a:solidFill>
                  <a:schemeClr val="accent1">
                    <a:lumMod val="50000"/>
                  </a:schemeClr>
                </a:solidFill>
                <a:effectLst>
                  <a:outerShdw blurRad="50800" dist="38100" dir="2700000" algn="tl" rotWithShape="0">
                    <a:prstClr val="black">
                      <a:alpha val="40000"/>
                    </a:prstClr>
                  </a:outerShdw>
                </a:effectLst>
              </a:rPr>
            </a:br>
            <a:r>
              <a:rPr lang="en-US" altLang="zh-TW" b="1" dirty="0">
                <a:solidFill>
                  <a:srgbClr val="C00000"/>
                </a:solidFill>
                <a:effectLst>
                  <a:outerShdw blurRad="50800" dist="38100" dir="2700000" algn="tl" rotWithShape="0">
                    <a:prstClr val="black">
                      <a:alpha val="40000"/>
                    </a:prstClr>
                  </a:outerShdw>
                </a:effectLst>
              </a:rPr>
              <a:t>9</a:t>
            </a:r>
            <a:r>
              <a:rPr lang="en-US" altLang="zh-HK" b="1" dirty="0">
                <a:solidFill>
                  <a:srgbClr val="C00000"/>
                </a:solidFill>
                <a:effectLst>
                  <a:outerShdw blurRad="50800" dist="38100" dir="2700000" algn="tl" rotWithShape="0">
                    <a:prstClr val="black">
                      <a:alpha val="40000"/>
                    </a:prstClr>
                  </a:outerShdw>
                </a:effectLst>
              </a:rPr>
              <a:t>2</a:t>
            </a:r>
            <a:r>
              <a:rPr lang="en-US" altLang="zh-TW" b="1" dirty="0">
                <a:solidFill>
                  <a:srgbClr val="C00000"/>
                </a:solidFill>
                <a:effectLst>
                  <a:outerShdw blurRad="50800" dist="38100" dir="2700000" algn="tl" rotWithShape="0">
                    <a:prstClr val="black">
                      <a:alpha val="40000"/>
                    </a:prstClr>
                  </a:outerShdw>
                </a:effectLst>
              </a:rPr>
              <a:t>.</a:t>
            </a:r>
            <a:r>
              <a:rPr lang="en-US" altLang="zh-HK" b="1" dirty="0">
                <a:solidFill>
                  <a:srgbClr val="C00000"/>
                </a:solidFill>
                <a:effectLst>
                  <a:outerShdw blurRad="50800" dist="38100" dir="2700000" algn="tl" rotWithShape="0">
                    <a:prstClr val="black">
                      <a:alpha val="40000"/>
                    </a:prstClr>
                  </a:outerShdw>
                </a:effectLst>
              </a:rPr>
              <a:t>8</a:t>
            </a:r>
            <a:r>
              <a:rPr lang="en-US" altLang="zh-TW" b="1" dirty="0">
                <a:solidFill>
                  <a:srgbClr val="C00000"/>
                </a:solidFill>
                <a:effectLst>
                  <a:outerShdw blurRad="50800" dist="38100" dir="2700000" algn="tl" rotWithShape="0">
                    <a:prstClr val="black">
                      <a:alpha val="40000"/>
                    </a:prstClr>
                  </a:outerShdw>
                </a:effectLst>
              </a:rPr>
              <a:t>%</a:t>
            </a:r>
            <a:r>
              <a:rPr lang="en-US" altLang="zh-TW" b="1" dirty="0">
                <a:solidFill>
                  <a:srgbClr val="0070C0"/>
                </a:solidFill>
                <a:effectLst>
                  <a:outerShdw blurRad="50800" dist="38100" dir="2700000" algn="tl" rotWithShape="0">
                    <a:prstClr val="black">
                      <a:alpha val="40000"/>
                    </a:prstClr>
                  </a:outerShdw>
                </a:effectLst>
              </a:rPr>
              <a:t> </a:t>
            </a:r>
            <a:r>
              <a:rPr lang="en-US" altLang="zh-TW" sz="4800" b="1" dirty="0">
                <a:solidFill>
                  <a:schemeClr val="accent1">
                    <a:lumMod val="50000"/>
                  </a:schemeClr>
                </a:solidFill>
                <a:effectLst>
                  <a:outerShdw blurRad="50800" dist="38100" dir="2700000" algn="tl" rotWithShape="0">
                    <a:prstClr val="black">
                      <a:alpha val="40000"/>
                    </a:prstClr>
                  </a:outerShdw>
                </a:effectLst>
              </a:rPr>
              <a:t>K</a:t>
            </a:r>
            <a:r>
              <a:rPr lang="en-US" altLang="zh-HK" sz="4800" b="1" dirty="0">
                <a:solidFill>
                  <a:schemeClr val="accent1">
                    <a:lumMod val="50000"/>
                  </a:schemeClr>
                </a:solidFill>
                <a:effectLst>
                  <a:outerShdw blurRad="50800" dist="38100" dir="2700000" algn="tl" rotWithShape="0">
                    <a:prstClr val="black">
                      <a:alpha val="40000"/>
                    </a:prstClr>
                  </a:outerShdw>
                </a:effectLst>
              </a:rPr>
              <a:t>3</a:t>
            </a:r>
            <a:r>
              <a:rPr lang="zh-TW" altLang="en-US" sz="4800" b="1" dirty="0">
                <a:solidFill>
                  <a:schemeClr val="tx2">
                    <a:lumMod val="50000"/>
                  </a:schemeClr>
                </a:solidFill>
                <a:effectLst>
                  <a:outerShdw blurRad="50800" dist="38100" dir="2700000" algn="tl" rotWithShape="0">
                    <a:prstClr val="black">
                      <a:alpha val="40000"/>
                    </a:prstClr>
                  </a:outerShdw>
                </a:effectLst>
              </a:rPr>
              <a:t>家長</a:t>
            </a:r>
            <a:r>
              <a:rPr lang="zh-HK" altLang="en-US" sz="4800" b="1" dirty="0">
                <a:solidFill>
                  <a:schemeClr val="tx2">
                    <a:lumMod val="50000"/>
                  </a:schemeClr>
                </a:solidFill>
                <a:effectLst>
                  <a:outerShdw blurRad="50800" dist="38100" dir="2700000" algn="tl" rotWithShape="0">
                    <a:prstClr val="black">
                      <a:alpha val="40000"/>
                    </a:prstClr>
                  </a:outerShdw>
                </a:effectLst>
              </a:rPr>
              <a:t>認為</a:t>
            </a:r>
            <a:r>
              <a:rPr lang="zh-HK" altLang="en-US" sz="4800" b="1" dirty="0">
                <a:solidFill>
                  <a:srgbClr val="C00000"/>
                </a:solidFill>
                <a:effectLst>
                  <a:outerShdw blurRad="50800" dist="38100" dir="2700000" algn="tl" rotWithShape="0">
                    <a:prstClr val="black">
                      <a:alpha val="40000"/>
                    </a:prstClr>
                  </a:outerShdw>
                </a:effectLst>
              </a:rPr>
              <a:t>教養子女</a:t>
            </a:r>
            <a:r>
              <a:rPr lang="zh-TW" altLang="en-US" sz="4800" b="1" dirty="0">
                <a:solidFill>
                  <a:srgbClr val="C00000"/>
                </a:solidFill>
                <a:effectLst>
                  <a:outerShdw blurRad="50800" dist="38100" dir="2700000" algn="tl" rotWithShape="0">
                    <a:prstClr val="black">
                      <a:alpha val="40000"/>
                    </a:prstClr>
                  </a:outerShdw>
                </a:effectLst>
              </a:rPr>
              <a:t>有壓力</a:t>
            </a:r>
            <a:endParaRPr lang="en-US" altLang="zh-TW" sz="4800" b="1" dirty="0">
              <a:solidFill>
                <a:srgbClr val="C00000"/>
              </a:solidFill>
              <a:effectLst>
                <a:outerShdw blurRad="50800" dist="38100" dir="2700000" algn="tl" rotWithShape="0">
                  <a:prstClr val="black">
                    <a:alpha val="40000"/>
                  </a:prstClr>
                </a:outerShdw>
              </a:effectLst>
            </a:endParaRPr>
          </a:p>
        </p:txBody>
      </p:sp>
      <p:graphicFrame>
        <p:nvGraphicFramePr>
          <p:cNvPr id="6" name="圖表 5">
            <a:extLst>
              <a:ext uri="{FF2B5EF4-FFF2-40B4-BE49-F238E27FC236}">
                <a16:creationId xmlns:a16="http://schemas.microsoft.com/office/drawing/2014/main" id="{0EEC535A-7AFD-C94C-8BBD-8101380F12B6}"/>
              </a:ext>
            </a:extLst>
          </p:cNvPr>
          <p:cNvGraphicFramePr>
            <a:graphicFrameLocks/>
          </p:cNvGraphicFramePr>
          <p:nvPr>
            <p:extLst>
              <p:ext uri="{D42A27DB-BD31-4B8C-83A1-F6EECF244321}">
                <p14:modId xmlns:p14="http://schemas.microsoft.com/office/powerpoint/2010/main" val="2167137378"/>
              </p:ext>
            </p:extLst>
          </p:nvPr>
        </p:nvGraphicFramePr>
        <p:xfrm>
          <a:off x="3609160" y="1297508"/>
          <a:ext cx="8700655" cy="600586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圖表 6">
            <a:extLst>
              <a:ext uri="{FF2B5EF4-FFF2-40B4-BE49-F238E27FC236}">
                <a16:creationId xmlns:a16="http://schemas.microsoft.com/office/drawing/2014/main" id="{0EEC535A-7AFD-C94C-8BBD-8101380F12B6}"/>
              </a:ext>
            </a:extLst>
          </p:cNvPr>
          <p:cNvGraphicFramePr>
            <a:graphicFrameLocks/>
          </p:cNvGraphicFramePr>
          <p:nvPr>
            <p:extLst>
              <p:ext uri="{D42A27DB-BD31-4B8C-83A1-F6EECF244321}">
                <p14:modId xmlns:p14="http://schemas.microsoft.com/office/powerpoint/2010/main" val="3511414355"/>
              </p:ext>
            </p:extLst>
          </p:nvPr>
        </p:nvGraphicFramePr>
        <p:xfrm>
          <a:off x="3609160" y="464144"/>
          <a:ext cx="10230077" cy="675794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59900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205855" cy="1493903"/>
          </a:xfrm>
          <a:solidFill>
            <a:schemeClr val="bg1">
              <a:alpha val="70000"/>
            </a:schemeClr>
          </a:solidFill>
        </p:spPr>
        <p:txBody>
          <a:bodyPr/>
          <a:lstStyle/>
          <a:p>
            <a:r>
              <a:rPr lang="zh-TW" altLang="en-US" sz="4400" b="1" dirty="0">
                <a:solidFill>
                  <a:schemeClr val="tx2">
                    <a:lumMod val="50000"/>
                  </a:schemeClr>
                </a:solidFill>
              </a:rPr>
              <a:t>疫情下，家長</a:t>
            </a:r>
            <a:r>
              <a:rPr lang="zh-HK" altLang="en-US" sz="4400" b="1" dirty="0">
                <a:solidFill>
                  <a:schemeClr val="tx2">
                    <a:lumMod val="50000"/>
                  </a:schemeClr>
                </a:solidFill>
              </a:rPr>
              <a:t>認為教養子女的壓力</a:t>
            </a:r>
            <a:r>
              <a:rPr lang="zh-TW" altLang="en-US" sz="4400" b="1" dirty="0">
                <a:solidFill>
                  <a:schemeClr val="tx2">
                    <a:lumMod val="50000"/>
                  </a:schemeClr>
                </a:solidFill>
              </a:rPr>
              <a:t>主要</a:t>
            </a:r>
            <a:r>
              <a:rPr lang="zh-HK" altLang="en-US" sz="4400" b="1" dirty="0">
                <a:solidFill>
                  <a:schemeClr val="tx2">
                    <a:lumMod val="50000"/>
                  </a:schemeClr>
                </a:solidFill>
              </a:rPr>
              <a:t>源於</a:t>
            </a:r>
            <a:br>
              <a:rPr lang="en-US" altLang="zh-HK" sz="4400" dirty="0">
                <a:solidFill>
                  <a:srgbClr val="002060"/>
                </a:solidFill>
              </a:rPr>
            </a:br>
            <a:r>
              <a:rPr lang="zh-HK" altLang="en-US" sz="4400" b="1" dirty="0">
                <a:solidFill>
                  <a:srgbClr val="C00000"/>
                </a:solidFill>
              </a:rPr>
              <a:t>子女的學習進度</a:t>
            </a:r>
            <a:r>
              <a:rPr lang="zh-HK" altLang="en-US" sz="4400" b="1" dirty="0">
                <a:solidFill>
                  <a:schemeClr val="tx2">
                    <a:lumMod val="50000"/>
                  </a:schemeClr>
                </a:solidFill>
              </a:rPr>
              <a:t>及</a:t>
            </a:r>
            <a:r>
              <a:rPr lang="zh-HK" altLang="en-US" sz="4400" b="1" dirty="0">
                <a:solidFill>
                  <a:srgbClr val="C00000"/>
                </a:solidFill>
              </a:rPr>
              <a:t>行為問題</a:t>
            </a:r>
            <a:endParaRPr lang="en-US" altLang="zh-TW" sz="4400" b="1" dirty="0">
              <a:solidFill>
                <a:srgbClr val="C00000"/>
              </a:solidFill>
            </a:endParaRPr>
          </a:p>
        </p:txBody>
      </p:sp>
      <p:sp>
        <p:nvSpPr>
          <p:cNvPr id="3" name="矩形 2">
            <a:extLst>
              <a:ext uri="{FF2B5EF4-FFF2-40B4-BE49-F238E27FC236}">
                <a16:creationId xmlns:a16="http://schemas.microsoft.com/office/drawing/2014/main" id="{207CB5E0-A985-7E4E-B5BF-BA032C51CC89}"/>
              </a:ext>
            </a:extLst>
          </p:cNvPr>
          <p:cNvSpPr/>
          <p:nvPr/>
        </p:nvSpPr>
        <p:spPr>
          <a:xfrm>
            <a:off x="-236483" y="6452427"/>
            <a:ext cx="12438991" cy="369332"/>
          </a:xfrm>
          <a:prstGeom prst="rect">
            <a:avLst/>
          </a:prstGeom>
          <a:solidFill>
            <a:schemeClr val="accent3">
              <a:lumMod val="20000"/>
              <a:lumOff val="80000"/>
            </a:schemeClr>
          </a:solidFill>
        </p:spPr>
        <p:txBody>
          <a:bodyPr wrap="square">
            <a:spAutoFit/>
          </a:bodyPr>
          <a:lstStyle/>
          <a:p>
            <a:pPr algn="r"/>
            <a:r>
              <a:rPr lang="zh-HK" altLang="en-US" b="1" dirty="0">
                <a:solidFill>
                  <a:srgbClr val="002060"/>
                </a:solidFill>
                <a:latin typeface="+mj-ea"/>
                <a:ea typeface="+mj-ea"/>
              </a:rPr>
              <a:t>  備註：共有</a:t>
            </a:r>
            <a:r>
              <a:rPr lang="en-US" altLang="zh-HK" b="1" dirty="0">
                <a:solidFill>
                  <a:schemeClr val="accent5">
                    <a:lumMod val="75000"/>
                  </a:schemeClr>
                </a:solidFill>
                <a:latin typeface="+mj-ea"/>
                <a:ea typeface="+mj-ea"/>
              </a:rPr>
              <a:t>23</a:t>
            </a:r>
            <a:r>
              <a:rPr lang="zh-HK" altLang="en-US" b="1" dirty="0">
                <a:solidFill>
                  <a:schemeClr val="accent5">
                    <a:lumMod val="75000"/>
                  </a:schemeClr>
                </a:solidFill>
                <a:latin typeface="+mj-ea"/>
                <a:ea typeface="+mj-ea"/>
              </a:rPr>
              <a:t>人</a:t>
            </a:r>
            <a:r>
              <a:rPr lang="zh-HK" altLang="en-US" b="1" dirty="0">
                <a:solidFill>
                  <a:srgbClr val="002060"/>
                </a:solidFill>
                <a:latin typeface="+mj-ea"/>
                <a:ea typeface="+mj-ea"/>
              </a:rPr>
              <a:t>選擇「其他」（例：子女專注力問題、停課等）</a:t>
            </a:r>
            <a:endParaRPr lang="en-US" altLang="zh-HK" b="1" dirty="0">
              <a:solidFill>
                <a:srgbClr val="002060"/>
              </a:solidFill>
              <a:latin typeface="+mj-ea"/>
              <a:ea typeface="+mj-ea"/>
            </a:endParaRPr>
          </a:p>
        </p:txBody>
      </p:sp>
      <p:graphicFrame>
        <p:nvGraphicFramePr>
          <p:cNvPr id="8" name="圖表 7">
            <a:extLst>
              <a:ext uri="{FF2B5EF4-FFF2-40B4-BE49-F238E27FC236}">
                <a16:creationId xmlns:a16="http://schemas.microsoft.com/office/drawing/2014/main" id="{73A159EF-C4B0-6449-A9C6-92D60B17B4B1}"/>
              </a:ext>
            </a:extLst>
          </p:cNvPr>
          <p:cNvGraphicFramePr>
            <a:graphicFrameLocks/>
          </p:cNvGraphicFramePr>
          <p:nvPr>
            <p:extLst>
              <p:ext uri="{D42A27DB-BD31-4B8C-83A1-F6EECF244321}">
                <p14:modId xmlns:p14="http://schemas.microsoft.com/office/powerpoint/2010/main" val="1251645124"/>
              </p:ext>
            </p:extLst>
          </p:nvPr>
        </p:nvGraphicFramePr>
        <p:xfrm>
          <a:off x="887140" y="1466193"/>
          <a:ext cx="10928342" cy="531970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14003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36568" y="3988700"/>
            <a:ext cx="10363200" cy="1328057"/>
          </a:xfrm>
        </p:spPr>
        <p:txBody>
          <a:bodyPr/>
          <a:lstStyle/>
          <a:p>
            <a:br>
              <a:rPr lang="en-US" altLang="zh-TW" b="1" dirty="0">
                <a:solidFill>
                  <a:schemeClr val="accent2">
                    <a:lumMod val="75000"/>
                  </a:schemeClr>
                </a:solidFill>
              </a:rPr>
            </a:br>
            <a:br>
              <a:rPr lang="en-US" altLang="zh-TW" b="1" dirty="0">
                <a:solidFill>
                  <a:schemeClr val="accent2">
                    <a:lumMod val="75000"/>
                  </a:schemeClr>
                </a:solidFill>
              </a:rPr>
            </a:br>
            <a:endParaRPr lang="en-US" b="1" dirty="0">
              <a:solidFill>
                <a:schemeClr val="accent1">
                  <a:lumMod val="75000"/>
                </a:schemeClr>
              </a:solidFill>
              <a:effectLst>
                <a:outerShdw blurRad="50800" dist="38100" dir="2700000" algn="tl" rotWithShape="0">
                  <a:prstClr val="black">
                    <a:alpha val="40000"/>
                  </a:prstClr>
                </a:outerShdw>
              </a:effectLst>
            </a:endParaRPr>
          </a:p>
        </p:txBody>
      </p:sp>
      <p:sp>
        <p:nvSpPr>
          <p:cNvPr id="8" name="矩形 7">
            <a:extLst>
              <a:ext uri="{FF2B5EF4-FFF2-40B4-BE49-F238E27FC236}">
                <a16:creationId xmlns:a16="http://schemas.microsoft.com/office/drawing/2014/main" id="{AB5BF09B-8914-CB44-A17F-28AF244054DE}"/>
              </a:ext>
            </a:extLst>
          </p:cNvPr>
          <p:cNvSpPr/>
          <p:nvPr/>
        </p:nvSpPr>
        <p:spPr>
          <a:xfrm>
            <a:off x="0" y="2338346"/>
            <a:ext cx="12191999" cy="2723823"/>
          </a:xfrm>
          <a:prstGeom prst="rect">
            <a:avLst/>
          </a:prstGeom>
          <a:solidFill>
            <a:schemeClr val="bg1">
              <a:lumMod val="95000"/>
              <a:alpha val="63000"/>
            </a:schemeClr>
          </a:solidFill>
        </p:spPr>
        <p:txBody>
          <a:bodyPr wrap="square">
            <a:spAutoFit/>
          </a:bodyPr>
          <a:lstStyle/>
          <a:p>
            <a:pPr algn="ctr">
              <a:lnSpc>
                <a:spcPct val="150000"/>
              </a:lnSpc>
            </a:pPr>
            <a:r>
              <a:rPr lang="zh-TW" altLang="en-US" sz="4800" b="1" dirty="0">
                <a:ln w="28575">
                  <a:solidFill>
                    <a:schemeClr val="accent5">
                      <a:lumMod val="75000"/>
                    </a:schemeClr>
                  </a:solidFill>
                </a:ln>
                <a:solidFill>
                  <a:schemeClr val="bg1"/>
                </a:solidFill>
                <a:effectLst>
                  <a:outerShdw blurRad="50800" dist="38100" dir="2700000" algn="tl" rotWithShape="0">
                    <a:prstClr val="black">
                      <a:alpha val="40000"/>
                    </a:prstClr>
                  </a:outerShdw>
                </a:effectLst>
                <a:latin typeface="+mj-ea"/>
                <a:ea typeface="+mj-ea"/>
              </a:rPr>
              <a:t>第二部分：</a:t>
            </a:r>
            <a:r>
              <a:rPr lang="zh-HK" altLang="en-US" sz="4800" b="1" dirty="0">
                <a:ln w="28575">
                  <a:solidFill>
                    <a:schemeClr val="accent5">
                      <a:lumMod val="75000"/>
                    </a:schemeClr>
                  </a:solidFill>
                </a:ln>
                <a:solidFill>
                  <a:schemeClr val="bg1"/>
                </a:solidFill>
                <a:effectLst>
                  <a:outerShdw blurRad="50800" dist="38100" dir="2700000" algn="tl" rotWithShape="0">
                    <a:prstClr val="black">
                      <a:alpha val="40000"/>
                    </a:prstClr>
                  </a:outerShdw>
                </a:effectLst>
                <a:latin typeface="+mj-ea"/>
                <a:ea typeface="+mj-ea"/>
              </a:rPr>
              <a:t>「幼小銜接」</a:t>
            </a:r>
            <a:endParaRPr lang="en-US" altLang="zh-HK" sz="4800" b="1" dirty="0">
              <a:ln w="28575">
                <a:solidFill>
                  <a:schemeClr val="accent5">
                    <a:lumMod val="75000"/>
                  </a:schemeClr>
                </a:solidFill>
              </a:ln>
              <a:solidFill>
                <a:schemeClr val="bg1"/>
              </a:solidFill>
              <a:effectLst>
                <a:outerShdw blurRad="50800" dist="38100" dir="2700000" algn="tl" rotWithShape="0">
                  <a:prstClr val="black">
                    <a:alpha val="40000"/>
                  </a:prstClr>
                </a:outerShdw>
              </a:effectLst>
              <a:latin typeface="+mj-ea"/>
              <a:ea typeface="+mj-ea"/>
            </a:endParaRPr>
          </a:p>
          <a:p>
            <a:pPr algn="ctr">
              <a:lnSpc>
                <a:spcPct val="150000"/>
              </a:lnSpc>
            </a:pPr>
            <a:r>
              <a:rPr lang="zh-TW" altLang="en-US" sz="6600" b="1" dirty="0">
                <a:solidFill>
                  <a:srgbClr val="002060"/>
                </a:solidFill>
                <a:effectLst>
                  <a:outerShdw blurRad="50800" dist="38100" dir="2700000" algn="tl" rotWithShape="0">
                    <a:prstClr val="black">
                      <a:alpha val="40000"/>
                    </a:prstClr>
                  </a:outerShdw>
                </a:effectLst>
                <a:latin typeface="+mj-ea"/>
                <a:ea typeface="+mj-ea"/>
              </a:rPr>
              <a:t>升小</a:t>
            </a:r>
            <a:r>
              <a:rPr lang="zh-HK" altLang="en-US" sz="6600" b="1" dirty="0">
                <a:solidFill>
                  <a:srgbClr val="C00000"/>
                </a:solidFill>
                <a:effectLst>
                  <a:outerShdw blurRad="50800" dist="38100" dir="2700000" algn="tl" rotWithShape="0">
                    <a:prstClr val="black">
                      <a:alpha val="40000"/>
                    </a:prstClr>
                  </a:outerShdw>
                </a:effectLst>
                <a:latin typeface="+mj-ea"/>
                <a:ea typeface="+mj-ea"/>
              </a:rPr>
              <a:t>預備</a:t>
            </a:r>
            <a:r>
              <a:rPr lang="zh-HK" altLang="en-US" sz="6600" b="1" dirty="0">
                <a:solidFill>
                  <a:schemeClr val="tx2">
                    <a:lumMod val="75000"/>
                  </a:schemeClr>
                </a:solidFill>
                <a:effectLst>
                  <a:outerShdw blurRad="50800" dist="38100" dir="2700000" algn="tl" rotWithShape="0">
                    <a:prstClr val="black">
                      <a:alpha val="40000"/>
                    </a:prstClr>
                  </a:outerShdw>
                </a:effectLst>
                <a:latin typeface="+mj-ea"/>
                <a:ea typeface="+mj-ea"/>
              </a:rPr>
              <a:t>與</a:t>
            </a:r>
            <a:r>
              <a:rPr lang="zh-HK" altLang="en-US" sz="6600" b="1" dirty="0">
                <a:solidFill>
                  <a:srgbClr val="C00000"/>
                </a:solidFill>
                <a:effectLst>
                  <a:outerShdw blurRad="50800" dist="38100" dir="2700000" algn="tl" rotWithShape="0">
                    <a:prstClr val="black">
                      <a:alpha val="40000"/>
                    </a:prstClr>
                  </a:outerShdw>
                </a:effectLst>
                <a:latin typeface="+mj-ea"/>
                <a:ea typeface="+mj-ea"/>
              </a:rPr>
              <a:t>焦慮</a:t>
            </a:r>
            <a:r>
              <a:rPr lang="zh-HK" altLang="en-US" sz="6600" b="1" dirty="0">
                <a:solidFill>
                  <a:schemeClr val="tx2">
                    <a:lumMod val="75000"/>
                  </a:schemeClr>
                </a:solidFill>
                <a:effectLst>
                  <a:outerShdw blurRad="50800" dist="38100" dir="2700000" algn="tl" rotWithShape="0">
                    <a:prstClr val="black">
                      <a:alpha val="40000"/>
                    </a:prstClr>
                  </a:outerShdw>
                </a:effectLst>
                <a:latin typeface="+mj-ea"/>
                <a:ea typeface="+mj-ea"/>
              </a:rPr>
              <a:t>情況 </a:t>
            </a:r>
            <a:endParaRPr lang="en-US" altLang="zh-HK" sz="6600" b="1" dirty="0">
              <a:solidFill>
                <a:schemeClr val="tx2">
                  <a:lumMod val="75000"/>
                </a:schemeClr>
              </a:solidFill>
              <a:effectLst>
                <a:outerShdw blurRad="50800" dist="38100" dir="2700000" algn="tl" rotWithShape="0">
                  <a:prstClr val="black">
                    <a:alpha val="40000"/>
                  </a:prstClr>
                </a:outerShdw>
              </a:effectLst>
              <a:latin typeface="+mj-ea"/>
              <a:ea typeface="+mj-ea"/>
            </a:endParaRPr>
          </a:p>
        </p:txBody>
      </p:sp>
    </p:spTree>
    <p:extLst>
      <p:ext uri="{BB962C8B-B14F-4D97-AF65-F5344CB8AC3E}">
        <p14:creationId xmlns:p14="http://schemas.microsoft.com/office/powerpoint/2010/main" val="1562919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50" y="772148"/>
            <a:ext cx="4813190" cy="2580652"/>
          </a:xfrm>
          <a:noFill/>
        </p:spPr>
        <p:txBody>
          <a:bodyPr/>
          <a:lstStyle/>
          <a:p>
            <a:r>
              <a:rPr lang="zh-TW" altLang="en-US" sz="4400" b="1" spc="-300" dirty="0">
                <a:solidFill>
                  <a:srgbClr val="C00000"/>
                </a:solidFill>
                <a:latin typeface="+mj-ea"/>
              </a:rPr>
              <a:t>只有</a:t>
            </a:r>
            <a:r>
              <a:rPr lang="en-US" altLang="zh-TW" sz="4400" b="1" spc="-300" dirty="0">
                <a:solidFill>
                  <a:srgbClr val="C00000"/>
                </a:solidFill>
                <a:latin typeface="+mj-ea"/>
              </a:rPr>
              <a:t>2.5</a:t>
            </a:r>
            <a:r>
              <a:rPr lang="en-US" altLang="zh-HK" sz="4400" b="1" spc="-300" dirty="0">
                <a:solidFill>
                  <a:srgbClr val="C00000"/>
                </a:solidFill>
                <a:latin typeface="+mj-ea"/>
              </a:rPr>
              <a:t>%</a:t>
            </a:r>
            <a:r>
              <a:rPr lang="zh-TW" altLang="en-US" sz="4400" b="1" spc="-300" dirty="0">
                <a:solidFill>
                  <a:schemeClr val="tx2">
                    <a:lumMod val="50000"/>
                  </a:schemeClr>
                </a:solidFill>
                <a:latin typeface="+mj-ea"/>
              </a:rPr>
              <a:t>家長覺得子女對升小一預備程度</a:t>
            </a:r>
            <a:r>
              <a:rPr lang="zh-TW" altLang="en-US" sz="4400" b="1" spc="-300" dirty="0">
                <a:solidFill>
                  <a:srgbClr val="C00000"/>
                </a:solidFill>
                <a:latin typeface="+mj-ea"/>
              </a:rPr>
              <a:t>完全足夠</a:t>
            </a:r>
            <a:endParaRPr lang="en-US" altLang="zh-TW" sz="4400" b="1" spc="-300" dirty="0">
              <a:solidFill>
                <a:srgbClr val="C00000"/>
              </a:solidFill>
              <a:latin typeface="+mj-ea"/>
            </a:endParaRPr>
          </a:p>
        </p:txBody>
      </p:sp>
      <p:graphicFrame>
        <p:nvGraphicFramePr>
          <p:cNvPr id="4" name="圖表 3">
            <a:extLst>
              <a:ext uri="{FF2B5EF4-FFF2-40B4-BE49-F238E27FC236}">
                <a16:creationId xmlns:a16="http://schemas.microsoft.com/office/drawing/2014/main" id="{50E21358-1323-C741-955F-6EC48B1C9B94}"/>
              </a:ext>
            </a:extLst>
          </p:cNvPr>
          <p:cNvGraphicFramePr>
            <a:graphicFrameLocks/>
          </p:cNvGraphicFramePr>
          <p:nvPr>
            <p:extLst>
              <p:ext uri="{D42A27DB-BD31-4B8C-83A1-F6EECF244321}">
                <p14:modId xmlns:p14="http://schemas.microsoft.com/office/powerpoint/2010/main" val="2736978680"/>
              </p:ext>
            </p:extLst>
          </p:nvPr>
        </p:nvGraphicFramePr>
        <p:xfrm>
          <a:off x="3799840" y="609601"/>
          <a:ext cx="9872406" cy="6649746"/>
        </p:xfrm>
        <a:graphic>
          <a:graphicData uri="http://schemas.openxmlformats.org/drawingml/2006/chart">
            <c:chart xmlns:c="http://schemas.openxmlformats.org/drawingml/2006/chart" xmlns:r="http://schemas.openxmlformats.org/officeDocument/2006/relationships" r:id="rId3"/>
          </a:graphicData>
        </a:graphic>
      </p:graphicFrame>
      <p:cxnSp>
        <p:nvCxnSpPr>
          <p:cNvPr id="5" name="直線箭頭接點 4">
            <a:extLst>
              <a:ext uri="{FF2B5EF4-FFF2-40B4-BE49-F238E27FC236}">
                <a16:creationId xmlns:a16="http://schemas.microsoft.com/office/drawing/2014/main" id="{EF92EE0C-062D-5845-B19B-40AC00B7298E}"/>
              </a:ext>
            </a:extLst>
          </p:cNvPr>
          <p:cNvCxnSpPr>
            <a:cxnSpLocks/>
          </p:cNvCxnSpPr>
          <p:nvPr/>
        </p:nvCxnSpPr>
        <p:spPr>
          <a:xfrm>
            <a:off x="4511040" y="2865120"/>
            <a:ext cx="772160" cy="24384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59119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A5CC51872569409FE565E990FE984A" ma:contentTypeVersion="13" ma:contentTypeDescription="Create a new document." ma:contentTypeScope="" ma:versionID="4e641ee854aaea035fa7be8aa4cc0f30">
  <xsd:schema xmlns:xsd="http://www.w3.org/2001/XMLSchema" xmlns:xs="http://www.w3.org/2001/XMLSchema" xmlns:p="http://schemas.microsoft.com/office/2006/metadata/properties" xmlns:ns3="f92060bf-cefb-4d9f-ace6-e6597e189a6f" xmlns:ns4="e29c7c16-51f2-4ac2-83be-038b7a76168a" targetNamespace="http://schemas.microsoft.com/office/2006/metadata/properties" ma:root="true" ma:fieldsID="3bd52e0667c486ea71546295ce388415" ns3:_="" ns4:_="">
    <xsd:import namespace="f92060bf-cefb-4d9f-ace6-e6597e189a6f"/>
    <xsd:import namespace="e29c7c16-51f2-4ac2-83be-038b7a7616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Locatio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2060bf-cefb-4d9f-ace6-e6597e189a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29c7c16-51f2-4ac2-83be-038b7a76168a"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FF58821-385D-4622-8326-3B2C6478E129}">
  <ds:schemaRefs>
    <ds:schemaRef ds:uri="http://schemas.microsoft.com/sharepoint/v3/contenttype/forms"/>
  </ds:schemaRefs>
</ds:datastoreItem>
</file>

<file path=customXml/itemProps2.xml><?xml version="1.0" encoding="utf-8"?>
<ds:datastoreItem xmlns:ds="http://schemas.openxmlformats.org/officeDocument/2006/customXml" ds:itemID="{E7FACE4C-B2A1-44AD-82CB-1A5B84EAA4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2060bf-cefb-4d9f-ace6-e6597e189a6f"/>
    <ds:schemaRef ds:uri="e29c7c16-51f2-4ac2-83be-038b7a7616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7AF2869-0EBA-4F65-A91E-67F4C89ECB17}">
  <ds:schemaRefs>
    <ds:schemaRef ds:uri="http://schemas.openxmlformats.org/package/2006/metadata/core-properties"/>
    <ds:schemaRef ds:uri="http://purl.org/dc/elements/1.1/"/>
    <ds:schemaRef ds:uri="http://schemas.microsoft.com/office/2006/documentManagement/types"/>
    <ds:schemaRef ds:uri="http://purl.org/dc/dcmitype/"/>
    <ds:schemaRef ds:uri="http://www.w3.org/XML/1998/namespace"/>
    <ds:schemaRef ds:uri="http://schemas.microsoft.com/office/infopath/2007/PartnerControls"/>
    <ds:schemaRef ds:uri="e29c7c16-51f2-4ac2-83be-038b7a76168a"/>
    <ds:schemaRef ds:uri="f92060bf-cefb-4d9f-ace6-e6597e189a6f"/>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{0DC0A080-B821-9246-8930-43663CF8FAA7}tf10001070</Template>
  <TotalTime>3294</TotalTime>
  <Words>590</Words>
  <Application>Microsoft Office PowerPoint</Application>
  <PresentationFormat>Widescreen</PresentationFormat>
  <Paragraphs>121</Paragraphs>
  <Slides>21</Slides>
  <Notes>21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21</vt:i4>
      </vt:variant>
    </vt:vector>
  </HeadingPairs>
  <TitlesOfParts>
    <vt:vector size="31" baseType="lpstr">
      <vt:lpstr>黑体</vt:lpstr>
      <vt:lpstr>微軟正黑體</vt:lpstr>
      <vt:lpstr>新細明體</vt:lpstr>
      <vt:lpstr>Arial</vt:lpstr>
      <vt:lpstr>Calibri</vt:lpstr>
      <vt:lpstr>Century Gothic</vt:lpstr>
      <vt:lpstr>Courier New</vt:lpstr>
      <vt:lpstr>Palatino Linotype</vt:lpstr>
      <vt:lpstr>Wingdings</vt:lpstr>
      <vt:lpstr>1_Executive</vt:lpstr>
      <vt:lpstr>疫情下之幼小銜接 家長調查 </vt:lpstr>
      <vt:lpstr>調查基本資料</vt:lpstr>
      <vt:lpstr>受訪家長背景</vt:lpstr>
      <vt:lpstr>子女背景</vt:lpstr>
      <vt:lpstr>PowerPoint Presentation</vt:lpstr>
      <vt:lpstr>疫情下， 92.8% K3家長認為教養子女有壓力</vt:lpstr>
      <vt:lpstr>疫情下，家長認為教養子女的壓力主要源於 子女的學習進度及行為問題</vt:lpstr>
      <vt:lpstr>  </vt:lpstr>
      <vt:lpstr>只有2.5%家長覺得子女對升小一預備程度完全足夠</vt:lpstr>
      <vt:lpstr>53.5%子女 對升小一 感到不同程度的焦慮</vt:lpstr>
      <vt:lpstr>子女曾出現的不同焦慮症狀</vt:lpstr>
      <vt:lpstr>疫情下， 92.8% 家長為 幫助子女升小 感到不同程度的壓力</vt:lpstr>
      <vt:lpstr>PowerPoint Presentation</vt:lpstr>
      <vt:lpstr>59%家長為子女安排有助銜接小一的興趣班</vt:lpstr>
      <vt:lpstr>只有3.9%家長認為 助子女升小一的支援完全足夠</vt:lpstr>
      <vt:lpstr>98.7%家長希望 得到更多有關 子女升小一的支援</vt:lpstr>
      <vt:lpstr>家長認為有助子女升小一的適應的支援</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Yiu</dc:creator>
  <cp:lastModifiedBy>CHIU, Chung Yeung [ECE]</cp:lastModifiedBy>
  <cp:revision>247</cp:revision>
  <cp:lastPrinted>2021-07-11T12:36:22Z</cp:lastPrinted>
  <dcterms:created xsi:type="dcterms:W3CDTF">2020-02-23T04:00:18Z</dcterms:created>
  <dcterms:modified xsi:type="dcterms:W3CDTF">2021-08-24T01:23:24Z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0x01010079A5CC51872569409FE565E990FE984A</vt:lpwstr>
  </property>
</Properties>
</file>